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0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6A036-6EF6-4CD9-AE76-154590842FC2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61863-12B0-47E6-9B96-A0D01BA82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19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61863-12B0-47E6-9B96-A0D01BA8236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62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9920" y="836712"/>
            <a:ext cx="420416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1520" y="138698"/>
            <a:ext cx="871296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臺北市萬華區新和國民小學</a:t>
            </a:r>
            <a:r>
              <a:rPr lang="en-US" altLang="zh-TW" sz="28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111</a:t>
            </a:r>
            <a:r>
              <a:rPr lang="zh-TW" altLang="en-US" sz="28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年</a:t>
            </a:r>
            <a:r>
              <a:rPr lang="en-US" altLang="zh-TW" sz="28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8-12</a:t>
            </a:r>
            <a:r>
              <a:rPr lang="zh-TW" altLang="en-US" sz="28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月份</a:t>
            </a:r>
            <a:r>
              <a:rPr lang="zh-TW" altLang="en-US" sz="28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慶生活動</a:t>
            </a:r>
          </a:p>
        </p:txBody>
      </p:sp>
      <p:pic>
        <p:nvPicPr>
          <p:cNvPr id="2" name="媒體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9807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3" y="5041256"/>
            <a:ext cx="2232248" cy="16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4823" y="4968084"/>
            <a:ext cx="1638050" cy="163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4874" y="5076097"/>
            <a:ext cx="1505809" cy="156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637" y="5004089"/>
            <a:ext cx="1328859" cy="163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媒體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14956" y="5791666"/>
            <a:ext cx="487363" cy="48736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529" y="620688"/>
            <a:ext cx="8424936" cy="40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</Words>
  <Application>Microsoft Office PowerPoint</Application>
  <PresentationFormat>如螢幕大小 (4:3)</PresentationFormat>
  <Paragraphs>2</Paragraphs>
  <Slides>2</Slides>
  <Notes>1</Notes>
  <HiddenSlides>0</HiddenSlides>
  <MMClips>2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華康布丁體</vt:lpstr>
      <vt:lpstr>新細明體</vt:lpstr>
      <vt:lpstr>Arial</vt:lpstr>
      <vt:lpstr>Calibri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SONY</dc:creator>
  <cp:lastModifiedBy>人事主任</cp:lastModifiedBy>
  <cp:revision>48</cp:revision>
  <dcterms:created xsi:type="dcterms:W3CDTF">2016-05-28T15:34:28Z</dcterms:created>
  <dcterms:modified xsi:type="dcterms:W3CDTF">2022-09-27T08:10:56Z</dcterms:modified>
</cp:coreProperties>
</file>