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3" r:id="rId4"/>
    <p:sldId id="265" r:id="rId5"/>
    <p:sldId id="264" r:id="rId6"/>
    <p:sldId id="266" r:id="rId7"/>
    <p:sldId id="267" r:id="rId8"/>
    <p:sldId id="268" r:id="rId9"/>
    <p:sldId id="262" r:id="rId10"/>
    <p:sldId id="261" r:id="rId11"/>
    <p:sldId id="277" r:id="rId12"/>
    <p:sldId id="278" r:id="rId13"/>
    <p:sldId id="279" r:id="rId14"/>
    <p:sldId id="269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630579-D2D1-4BFA-A6A8-C6BC456F8E85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97CE6CF7-E01F-4EC1-96BD-979E250E82FE}">
      <dgm:prSet phldrT="[文字]" custT="1"/>
      <dgm:spPr/>
      <dgm:t>
        <a:bodyPr/>
        <a:lstStyle/>
        <a:p>
          <a:r>
            <a:rPr lang="zh-TW" altLang="en-US" sz="2500" dirty="0"/>
            <a:t>召集人</a:t>
          </a:r>
          <a:endParaRPr lang="en-US" altLang="zh-TW" sz="2500" dirty="0"/>
        </a:p>
        <a:p>
          <a:r>
            <a:rPr lang="zh-TW" altLang="zh-TW" sz="2500" dirty="0"/>
            <a:t>張伯謙</a:t>
          </a:r>
          <a:r>
            <a:rPr lang="zh-TW" altLang="en-US" sz="2500" dirty="0"/>
            <a:t>校長</a:t>
          </a:r>
        </a:p>
      </dgm:t>
    </dgm:pt>
    <dgm:pt modelId="{23A70973-595B-4071-9FA4-985AA0BF7BC8}" type="parTrans" cxnId="{BF39CE97-1A73-44EC-8FA4-CE16AC6601E1}">
      <dgm:prSet/>
      <dgm:spPr/>
      <dgm:t>
        <a:bodyPr/>
        <a:lstStyle/>
        <a:p>
          <a:endParaRPr lang="zh-TW" altLang="en-US"/>
        </a:p>
      </dgm:t>
    </dgm:pt>
    <dgm:pt modelId="{622F2EA7-8E9E-4716-8D65-791000370906}" type="sibTrans" cxnId="{BF39CE97-1A73-44EC-8FA4-CE16AC6601E1}">
      <dgm:prSet/>
      <dgm:spPr/>
      <dgm:t>
        <a:bodyPr/>
        <a:lstStyle/>
        <a:p>
          <a:endParaRPr lang="zh-TW" altLang="en-US"/>
        </a:p>
      </dgm:t>
    </dgm:pt>
    <dgm:pt modelId="{F9E78676-5925-455C-83BC-3DC8922399B8}" type="asst">
      <dgm:prSet phldrT="[文字]" custT="1"/>
      <dgm:spPr>
        <a:solidFill>
          <a:schemeClr val="accent5"/>
        </a:solidFill>
      </dgm:spPr>
      <dgm:t>
        <a:bodyPr/>
        <a:lstStyle/>
        <a:p>
          <a:r>
            <a:rPr lang="zh-TW" altLang="en-US" sz="2500" dirty="0"/>
            <a:t>指揮中心</a:t>
          </a:r>
          <a:r>
            <a:rPr lang="en-US" altLang="zh-TW" sz="2500" dirty="0"/>
            <a:t>:</a:t>
          </a:r>
          <a:r>
            <a:rPr lang="zh-TW" altLang="en-US" sz="2500" dirty="0"/>
            <a:t>學務處</a:t>
          </a:r>
        </a:p>
      </dgm:t>
    </dgm:pt>
    <dgm:pt modelId="{E2F300C0-4EEE-4877-A2FF-8702DAFF6802}" type="parTrans" cxnId="{BC4718CA-3638-4840-A7BF-A38E3FC9C0E4}">
      <dgm:prSet/>
      <dgm:spPr/>
      <dgm:t>
        <a:bodyPr/>
        <a:lstStyle/>
        <a:p>
          <a:endParaRPr lang="zh-TW" altLang="en-US"/>
        </a:p>
      </dgm:t>
    </dgm:pt>
    <dgm:pt modelId="{1F25F0B1-824C-493B-AF1A-F30713C45F61}" type="sibTrans" cxnId="{BC4718CA-3638-4840-A7BF-A38E3FC9C0E4}">
      <dgm:prSet/>
      <dgm:spPr/>
      <dgm:t>
        <a:bodyPr/>
        <a:lstStyle/>
        <a:p>
          <a:endParaRPr lang="zh-TW" altLang="en-US"/>
        </a:p>
      </dgm:t>
    </dgm:pt>
    <dgm:pt modelId="{91F93A33-839B-4281-8856-5FE69D5AD451}">
      <dgm:prSet phldrT="[文字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zh-TW" altLang="en-US" sz="2000" dirty="0"/>
            <a:t>資訊彙整組</a:t>
          </a:r>
          <a:endParaRPr lang="en-US" altLang="zh-TW" sz="2000" dirty="0"/>
        </a:p>
        <a:p>
          <a:r>
            <a:rPr lang="zh-TW" altLang="en-US" sz="2000" dirty="0"/>
            <a:t>組長</a:t>
          </a:r>
          <a:r>
            <a:rPr lang="en-US" altLang="zh-TW" sz="2000" dirty="0"/>
            <a:t>:</a:t>
          </a:r>
          <a:r>
            <a:rPr lang="zh-TW" altLang="en-US" sz="2000" dirty="0"/>
            <a:t>教務主任</a:t>
          </a:r>
          <a:endParaRPr lang="en-US" altLang="zh-TW" sz="2000" dirty="0"/>
        </a:p>
        <a:p>
          <a:r>
            <a:rPr lang="zh-TW" altLang="en-US" sz="2000" dirty="0">
              <a:solidFill>
                <a:srgbClr val="C00000"/>
              </a:solidFill>
            </a:rPr>
            <a:t>副組長</a:t>
          </a:r>
          <a:r>
            <a:rPr lang="en-US" altLang="zh-TW" sz="2000" dirty="0">
              <a:solidFill>
                <a:srgbClr val="C00000"/>
              </a:solidFill>
            </a:rPr>
            <a:t>:</a:t>
          </a:r>
          <a:r>
            <a:rPr lang="zh-TW" altLang="en-US" sz="2000" dirty="0">
              <a:solidFill>
                <a:srgbClr val="C00000"/>
              </a:solidFill>
            </a:rPr>
            <a:t>教學組長</a:t>
          </a:r>
        </a:p>
      </dgm:t>
    </dgm:pt>
    <dgm:pt modelId="{0148E1B7-FEA8-4D9C-93D4-4EB58DD1E2DA}" type="parTrans" cxnId="{6784803B-04BB-4878-A214-2766D915153E}">
      <dgm:prSet/>
      <dgm:spPr/>
      <dgm:t>
        <a:bodyPr/>
        <a:lstStyle/>
        <a:p>
          <a:endParaRPr lang="zh-TW" altLang="en-US"/>
        </a:p>
      </dgm:t>
    </dgm:pt>
    <dgm:pt modelId="{38C57C12-2852-4C50-842B-D9DCE65F16E2}" type="sibTrans" cxnId="{6784803B-04BB-4878-A214-2766D915153E}">
      <dgm:prSet/>
      <dgm:spPr/>
      <dgm:t>
        <a:bodyPr/>
        <a:lstStyle/>
        <a:p>
          <a:endParaRPr lang="zh-TW" altLang="en-US"/>
        </a:p>
      </dgm:t>
    </dgm:pt>
    <dgm:pt modelId="{41A9DA78-3C17-4A89-BDAF-10B81D22B76A}">
      <dgm:prSet phldrT="[文字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zh-TW" altLang="en-US" sz="2000" dirty="0"/>
            <a:t>緊急救護組</a:t>
          </a:r>
          <a:endParaRPr lang="en-US" altLang="zh-TW" sz="2000" dirty="0"/>
        </a:p>
        <a:p>
          <a:r>
            <a:rPr lang="zh-TW" altLang="en-US" sz="2000" dirty="0"/>
            <a:t>組長</a:t>
          </a:r>
          <a:r>
            <a:rPr lang="en-US" altLang="zh-TW" sz="2000" dirty="0"/>
            <a:t>:</a:t>
          </a:r>
          <a:r>
            <a:rPr lang="zh-TW" altLang="en-US" sz="2000" dirty="0"/>
            <a:t>輔導主任</a:t>
          </a:r>
          <a:endParaRPr lang="en-US" altLang="zh-TW" sz="2000" dirty="0"/>
        </a:p>
        <a:p>
          <a:r>
            <a:rPr lang="zh-TW" altLang="en-US" sz="2000" dirty="0">
              <a:solidFill>
                <a:srgbClr val="C00000"/>
              </a:solidFill>
            </a:rPr>
            <a:t>副組長</a:t>
          </a:r>
          <a:r>
            <a:rPr lang="en-US" altLang="zh-TW" sz="2000" dirty="0">
              <a:solidFill>
                <a:srgbClr val="C00000"/>
              </a:solidFill>
            </a:rPr>
            <a:t>:</a:t>
          </a:r>
          <a:r>
            <a:rPr lang="zh-TW" altLang="en-US" sz="2000" dirty="0">
              <a:solidFill>
                <a:srgbClr val="C00000"/>
              </a:solidFill>
            </a:rPr>
            <a:t>衛生組長</a:t>
          </a:r>
        </a:p>
      </dgm:t>
    </dgm:pt>
    <dgm:pt modelId="{EAC6CDAD-E9E3-4A08-B4AE-1599F188C7C4}" type="parTrans" cxnId="{0B3D66BE-6990-463B-AB8B-78B40696836A}">
      <dgm:prSet/>
      <dgm:spPr/>
      <dgm:t>
        <a:bodyPr/>
        <a:lstStyle/>
        <a:p>
          <a:endParaRPr lang="zh-TW" altLang="en-US"/>
        </a:p>
      </dgm:t>
    </dgm:pt>
    <dgm:pt modelId="{40ADF035-DA8B-4D53-89C5-3110350F18AD}" type="sibTrans" cxnId="{0B3D66BE-6990-463B-AB8B-78B40696836A}">
      <dgm:prSet/>
      <dgm:spPr/>
      <dgm:t>
        <a:bodyPr/>
        <a:lstStyle/>
        <a:p>
          <a:endParaRPr lang="zh-TW" altLang="en-US"/>
        </a:p>
      </dgm:t>
    </dgm:pt>
    <dgm:pt modelId="{6773DF8F-88BC-409D-B86D-3FF6FC91E2D4}">
      <dgm:prSet phldrT="[文字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zh-TW" altLang="en-US" sz="2000" dirty="0"/>
            <a:t>安全維護組</a:t>
          </a:r>
          <a:endParaRPr lang="en-US" altLang="zh-TW" sz="2000" dirty="0"/>
        </a:p>
        <a:p>
          <a:r>
            <a:rPr lang="zh-TW" altLang="en-US" sz="2000" dirty="0"/>
            <a:t>組長</a:t>
          </a:r>
          <a:r>
            <a:rPr lang="en-US" altLang="zh-TW" sz="2000" dirty="0"/>
            <a:t>:</a:t>
          </a:r>
          <a:r>
            <a:rPr lang="zh-TW" altLang="en-US" sz="2000" dirty="0"/>
            <a:t>總務主任</a:t>
          </a:r>
          <a:endParaRPr lang="en-US" altLang="zh-TW" sz="2000" dirty="0"/>
        </a:p>
        <a:p>
          <a:r>
            <a:rPr lang="zh-TW" altLang="en-US" sz="2000" dirty="0">
              <a:solidFill>
                <a:srgbClr val="C00000"/>
              </a:solidFill>
            </a:rPr>
            <a:t>副組長</a:t>
          </a:r>
          <a:r>
            <a:rPr lang="en-US" altLang="zh-TW" sz="2000" dirty="0">
              <a:solidFill>
                <a:srgbClr val="C00000"/>
              </a:solidFill>
            </a:rPr>
            <a:t>:</a:t>
          </a:r>
          <a:r>
            <a:rPr lang="zh-TW" altLang="en-US" sz="2000" dirty="0">
              <a:solidFill>
                <a:srgbClr val="C00000"/>
              </a:solidFill>
            </a:rPr>
            <a:t>事務組長</a:t>
          </a:r>
        </a:p>
      </dgm:t>
    </dgm:pt>
    <dgm:pt modelId="{105FC780-2F67-43C8-BB5B-9514E739C139}" type="parTrans" cxnId="{22088B7C-C477-4789-91ED-7DA05CBE908B}">
      <dgm:prSet/>
      <dgm:spPr/>
      <dgm:t>
        <a:bodyPr/>
        <a:lstStyle/>
        <a:p>
          <a:endParaRPr lang="zh-TW" altLang="en-US"/>
        </a:p>
      </dgm:t>
    </dgm:pt>
    <dgm:pt modelId="{D0DC0D45-2ED6-4076-AD8A-5930BCFBBD81}" type="sibTrans" cxnId="{22088B7C-C477-4789-91ED-7DA05CBE908B}">
      <dgm:prSet/>
      <dgm:spPr/>
      <dgm:t>
        <a:bodyPr/>
        <a:lstStyle/>
        <a:p>
          <a:endParaRPr lang="zh-TW" altLang="en-US"/>
        </a:p>
      </dgm:t>
    </dgm:pt>
    <dgm:pt modelId="{A99185A4-2469-4BA8-AB65-50D860C1ED5A}">
      <dgm:prSet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zh-TW" altLang="en-US" sz="2000" dirty="0"/>
            <a:t>通報聯絡組</a:t>
          </a:r>
          <a:endParaRPr lang="en-US" altLang="zh-TW" sz="2000" dirty="0"/>
        </a:p>
        <a:p>
          <a:r>
            <a:rPr lang="zh-TW" altLang="en-US" sz="2000" dirty="0"/>
            <a:t>組長</a:t>
          </a:r>
          <a:r>
            <a:rPr lang="en-US" altLang="zh-TW" sz="2000" dirty="0"/>
            <a:t>:</a:t>
          </a:r>
          <a:r>
            <a:rPr lang="zh-TW" altLang="en-US" sz="2000" dirty="0"/>
            <a:t>學務主任</a:t>
          </a:r>
          <a:endParaRPr lang="en-US" altLang="zh-TW" sz="2000" dirty="0"/>
        </a:p>
        <a:p>
          <a:r>
            <a:rPr lang="zh-TW" altLang="en-US" sz="2000" dirty="0">
              <a:solidFill>
                <a:srgbClr val="C00000"/>
              </a:solidFill>
            </a:rPr>
            <a:t>副組長</a:t>
          </a:r>
          <a:r>
            <a:rPr lang="en-US" altLang="zh-TW" sz="2000" dirty="0">
              <a:solidFill>
                <a:srgbClr val="C00000"/>
              </a:solidFill>
            </a:rPr>
            <a:t>:</a:t>
          </a:r>
          <a:r>
            <a:rPr lang="zh-TW" altLang="en-US" sz="2000" dirty="0">
              <a:solidFill>
                <a:srgbClr val="C00000"/>
              </a:solidFill>
            </a:rPr>
            <a:t>生教組長</a:t>
          </a:r>
        </a:p>
      </dgm:t>
    </dgm:pt>
    <dgm:pt modelId="{77CC269E-2E41-4A81-8068-31E2DAACCB33}" type="parTrans" cxnId="{0795E77C-CC8A-4335-A562-4D65D1C636EF}">
      <dgm:prSet/>
      <dgm:spPr/>
      <dgm:t>
        <a:bodyPr/>
        <a:lstStyle/>
        <a:p>
          <a:endParaRPr lang="zh-TW" altLang="en-US"/>
        </a:p>
      </dgm:t>
    </dgm:pt>
    <dgm:pt modelId="{9A658D51-7566-4C20-843B-D5E579682975}" type="sibTrans" cxnId="{0795E77C-CC8A-4335-A562-4D65D1C636EF}">
      <dgm:prSet/>
      <dgm:spPr/>
      <dgm:t>
        <a:bodyPr/>
        <a:lstStyle/>
        <a:p>
          <a:endParaRPr lang="zh-TW" altLang="en-US"/>
        </a:p>
      </dgm:t>
    </dgm:pt>
    <dgm:pt modelId="{C39FBA3F-EFEE-4EB8-9A66-A7B0C068815C}" type="asst">
      <dgm:prSet custT="1"/>
      <dgm:spPr/>
      <dgm:t>
        <a:bodyPr/>
        <a:lstStyle/>
        <a:p>
          <a:r>
            <a:rPr lang="zh-TW" altLang="en-US" sz="2500" dirty="0"/>
            <a:t>發言人</a:t>
          </a:r>
          <a:r>
            <a:rPr lang="en-US" altLang="zh-TW" sz="2500" dirty="0"/>
            <a:t>:</a:t>
          </a:r>
          <a:r>
            <a:rPr lang="zh-TW" altLang="en-US" sz="2500" dirty="0"/>
            <a:t>教務主任</a:t>
          </a:r>
          <a:endParaRPr lang="en-US" altLang="zh-TW" sz="2500" dirty="0"/>
        </a:p>
        <a:p>
          <a:r>
            <a:rPr lang="zh-TW" altLang="en-US" sz="2500" dirty="0"/>
            <a:t>總幹事</a:t>
          </a:r>
          <a:r>
            <a:rPr lang="en-US" altLang="zh-TW" sz="2500" dirty="0"/>
            <a:t>:</a:t>
          </a:r>
          <a:r>
            <a:rPr lang="zh-TW" altLang="en-US" sz="2500" dirty="0"/>
            <a:t>學務主任</a:t>
          </a:r>
          <a:endParaRPr lang="en-US" altLang="zh-TW" sz="2500" dirty="0"/>
        </a:p>
        <a:p>
          <a:r>
            <a:rPr lang="zh-TW" altLang="en-US" sz="2500" dirty="0"/>
            <a:t>副總幹事</a:t>
          </a:r>
          <a:r>
            <a:rPr lang="en-US" altLang="zh-TW" sz="2500" dirty="0"/>
            <a:t>:</a:t>
          </a:r>
          <a:r>
            <a:rPr lang="zh-TW" altLang="en-US" sz="2500" dirty="0"/>
            <a:t>幼兒園主任</a:t>
          </a:r>
        </a:p>
      </dgm:t>
    </dgm:pt>
    <dgm:pt modelId="{7D639F72-5958-4081-835E-D0CC888932AD}" type="parTrans" cxnId="{E0F0038F-4B6D-4046-A81F-4F67DC58E351}">
      <dgm:prSet/>
      <dgm:spPr/>
      <dgm:t>
        <a:bodyPr/>
        <a:lstStyle/>
        <a:p>
          <a:endParaRPr lang="zh-TW" altLang="en-US"/>
        </a:p>
      </dgm:t>
    </dgm:pt>
    <dgm:pt modelId="{DA54D68B-D1DB-4271-B36F-F664BC8147BA}" type="sibTrans" cxnId="{E0F0038F-4B6D-4046-A81F-4F67DC58E351}">
      <dgm:prSet/>
      <dgm:spPr/>
      <dgm:t>
        <a:bodyPr/>
        <a:lstStyle/>
        <a:p>
          <a:endParaRPr lang="zh-TW" altLang="en-US"/>
        </a:p>
      </dgm:t>
    </dgm:pt>
    <dgm:pt modelId="{A5AB1B86-8A8E-4593-8582-6492365D3DC7}" type="pres">
      <dgm:prSet presAssocID="{49630579-D2D1-4BFA-A6A8-C6BC456F8E8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588373C-3613-46B4-ACEF-99822F7573F7}" type="pres">
      <dgm:prSet presAssocID="{97CE6CF7-E01F-4EC1-96BD-979E250E82FE}" presName="hierRoot1" presStyleCnt="0">
        <dgm:presLayoutVars>
          <dgm:hierBranch val="init"/>
        </dgm:presLayoutVars>
      </dgm:prSet>
      <dgm:spPr/>
    </dgm:pt>
    <dgm:pt modelId="{9B75CCA8-4ECD-47BB-873A-41E54187B18A}" type="pres">
      <dgm:prSet presAssocID="{97CE6CF7-E01F-4EC1-96BD-979E250E82FE}" presName="rootComposite1" presStyleCnt="0"/>
      <dgm:spPr/>
    </dgm:pt>
    <dgm:pt modelId="{E3F67834-E88F-4CC3-9553-9AC9CFCAACFD}" type="pres">
      <dgm:prSet presAssocID="{97CE6CF7-E01F-4EC1-96BD-979E250E82FE}" presName="rootText1" presStyleLbl="node0" presStyleIdx="0" presStyleCnt="1" custScaleX="208826" custScaleY="199207" custLinFactNeighborX="-23" custLinFactNeighborY="-46096">
        <dgm:presLayoutVars>
          <dgm:chPref val="3"/>
        </dgm:presLayoutVars>
      </dgm:prSet>
      <dgm:spPr/>
    </dgm:pt>
    <dgm:pt modelId="{FCF2444F-845B-469B-8149-BB4FE39F81DE}" type="pres">
      <dgm:prSet presAssocID="{97CE6CF7-E01F-4EC1-96BD-979E250E82FE}" presName="rootConnector1" presStyleLbl="node1" presStyleIdx="0" presStyleCnt="0"/>
      <dgm:spPr/>
    </dgm:pt>
    <dgm:pt modelId="{4BD14685-625E-4BA0-A954-BC97FD046FEC}" type="pres">
      <dgm:prSet presAssocID="{97CE6CF7-E01F-4EC1-96BD-979E250E82FE}" presName="hierChild2" presStyleCnt="0"/>
      <dgm:spPr/>
    </dgm:pt>
    <dgm:pt modelId="{7E1A1628-0652-474F-9A47-55D5E85438CB}" type="pres">
      <dgm:prSet presAssocID="{0148E1B7-FEA8-4D9C-93D4-4EB58DD1E2DA}" presName="Name37" presStyleLbl="parChTrans1D2" presStyleIdx="0" presStyleCnt="6"/>
      <dgm:spPr/>
    </dgm:pt>
    <dgm:pt modelId="{D84C7177-134B-4DBB-9C1E-0F372B50C61F}" type="pres">
      <dgm:prSet presAssocID="{91F93A33-839B-4281-8856-5FE69D5AD451}" presName="hierRoot2" presStyleCnt="0">
        <dgm:presLayoutVars>
          <dgm:hierBranch val="init"/>
        </dgm:presLayoutVars>
      </dgm:prSet>
      <dgm:spPr/>
    </dgm:pt>
    <dgm:pt modelId="{297CA745-1858-49D0-8E8D-03D31BF54E44}" type="pres">
      <dgm:prSet presAssocID="{91F93A33-839B-4281-8856-5FE69D5AD451}" presName="rootComposite" presStyleCnt="0"/>
      <dgm:spPr/>
    </dgm:pt>
    <dgm:pt modelId="{F220B34C-B6FB-4923-BB43-903BDD4D92D1}" type="pres">
      <dgm:prSet presAssocID="{91F93A33-839B-4281-8856-5FE69D5AD451}" presName="rootText" presStyleLbl="node2" presStyleIdx="0" presStyleCnt="4" custScaleX="173017" custScaleY="200304" custLinFactNeighborX="1580" custLinFactNeighborY="-23841">
        <dgm:presLayoutVars>
          <dgm:chPref val="3"/>
        </dgm:presLayoutVars>
      </dgm:prSet>
      <dgm:spPr/>
    </dgm:pt>
    <dgm:pt modelId="{29C24214-B5FC-4A22-9B53-C25E1445B328}" type="pres">
      <dgm:prSet presAssocID="{91F93A33-839B-4281-8856-5FE69D5AD451}" presName="rootConnector" presStyleLbl="node2" presStyleIdx="0" presStyleCnt="4"/>
      <dgm:spPr/>
    </dgm:pt>
    <dgm:pt modelId="{2E26CEA7-E28B-4FC4-AA95-F1421F9261D5}" type="pres">
      <dgm:prSet presAssocID="{91F93A33-839B-4281-8856-5FE69D5AD451}" presName="hierChild4" presStyleCnt="0"/>
      <dgm:spPr/>
    </dgm:pt>
    <dgm:pt modelId="{EB31E9C5-2BB8-45A5-ACB7-2959B29B35B7}" type="pres">
      <dgm:prSet presAssocID="{91F93A33-839B-4281-8856-5FE69D5AD451}" presName="hierChild5" presStyleCnt="0"/>
      <dgm:spPr/>
    </dgm:pt>
    <dgm:pt modelId="{05369362-4BEA-47FC-946E-BC80718398A8}" type="pres">
      <dgm:prSet presAssocID="{77CC269E-2E41-4A81-8068-31E2DAACCB33}" presName="Name37" presStyleLbl="parChTrans1D2" presStyleIdx="1" presStyleCnt="6"/>
      <dgm:spPr/>
    </dgm:pt>
    <dgm:pt modelId="{334A315B-1632-498A-ABDD-115052A0C2B3}" type="pres">
      <dgm:prSet presAssocID="{A99185A4-2469-4BA8-AB65-50D860C1ED5A}" presName="hierRoot2" presStyleCnt="0">
        <dgm:presLayoutVars>
          <dgm:hierBranch val="init"/>
        </dgm:presLayoutVars>
      </dgm:prSet>
      <dgm:spPr/>
    </dgm:pt>
    <dgm:pt modelId="{3D337BE5-2AE6-4221-8294-250E1C8868B8}" type="pres">
      <dgm:prSet presAssocID="{A99185A4-2469-4BA8-AB65-50D860C1ED5A}" presName="rootComposite" presStyleCnt="0"/>
      <dgm:spPr/>
    </dgm:pt>
    <dgm:pt modelId="{E9F953DA-B6AD-4706-B455-D884D0AF84FB}" type="pres">
      <dgm:prSet presAssocID="{A99185A4-2469-4BA8-AB65-50D860C1ED5A}" presName="rootText" presStyleLbl="node2" presStyleIdx="1" presStyleCnt="4" custScaleX="178247" custScaleY="206534" custLinFactNeighborX="586" custLinFactNeighborY="-27507">
        <dgm:presLayoutVars>
          <dgm:chPref val="3"/>
        </dgm:presLayoutVars>
      </dgm:prSet>
      <dgm:spPr/>
    </dgm:pt>
    <dgm:pt modelId="{E111EF1B-C61C-47AB-8C29-A0D4E1280829}" type="pres">
      <dgm:prSet presAssocID="{A99185A4-2469-4BA8-AB65-50D860C1ED5A}" presName="rootConnector" presStyleLbl="node2" presStyleIdx="1" presStyleCnt="4"/>
      <dgm:spPr/>
    </dgm:pt>
    <dgm:pt modelId="{E5B06A24-CED2-4072-82A8-5B9902AF28AD}" type="pres">
      <dgm:prSet presAssocID="{A99185A4-2469-4BA8-AB65-50D860C1ED5A}" presName="hierChild4" presStyleCnt="0"/>
      <dgm:spPr/>
    </dgm:pt>
    <dgm:pt modelId="{AD8DBB68-4884-49A6-9CDF-20E944ECD734}" type="pres">
      <dgm:prSet presAssocID="{A99185A4-2469-4BA8-AB65-50D860C1ED5A}" presName="hierChild5" presStyleCnt="0"/>
      <dgm:spPr/>
    </dgm:pt>
    <dgm:pt modelId="{D4E176E8-506F-496E-99A0-FCF33D2D5443}" type="pres">
      <dgm:prSet presAssocID="{EAC6CDAD-E9E3-4A08-B4AE-1599F188C7C4}" presName="Name37" presStyleLbl="parChTrans1D2" presStyleIdx="2" presStyleCnt="6"/>
      <dgm:spPr/>
    </dgm:pt>
    <dgm:pt modelId="{01ED8859-C1B7-4047-95BE-FC3FC0324F82}" type="pres">
      <dgm:prSet presAssocID="{41A9DA78-3C17-4A89-BDAF-10B81D22B76A}" presName="hierRoot2" presStyleCnt="0">
        <dgm:presLayoutVars>
          <dgm:hierBranch val="init"/>
        </dgm:presLayoutVars>
      </dgm:prSet>
      <dgm:spPr/>
    </dgm:pt>
    <dgm:pt modelId="{03D59281-2B5A-41BC-8CF6-78B0048664C8}" type="pres">
      <dgm:prSet presAssocID="{41A9DA78-3C17-4A89-BDAF-10B81D22B76A}" presName="rootComposite" presStyleCnt="0"/>
      <dgm:spPr/>
    </dgm:pt>
    <dgm:pt modelId="{4448A4E0-F993-4A05-B4E1-6451893B08C1}" type="pres">
      <dgm:prSet presAssocID="{41A9DA78-3C17-4A89-BDAF-10B81D22B76A}" presName="rootText" presStyleLbl="node2" presStyleIdx="2" presStyleCnt="4" custScaleX="171097" custScaleY="195560" custLinFactNeighborX="-8156" custLinFactNeighborY="-23841">
        <dgm:presLayoutVars>
          <dgm:chPref val="3"/>
        </dgm:presLayoutVars>
      </dgm:prSet>
      <dgm:spPr/>
    </dgm:pt>
    <dgm:pt modelId="{EAD29F89-0B8B-4CF8-B1D9-224F9F807851}" type="pres">
      <dgm:prSet presAssocID="{41A9DA78-3C17-4A89-BDAF-10B81D22B76A}" presName="rootConnector" presStyleLbl="node2" presStyleIdx="2" presStyleCnt="4"/>
      <dgm:spPr/>
    </dgm:pt>
    <dgm:pt modelId="{21670C3C-6FE6-4070-8D03-53BF07AFCC98}" type="pres">
      <dgm:prSet presAssocID="{41A9DA78-3C17-4A89-BDAF-10B81D22B76A}" presName="hierChild4" presStyleCnt="0"/>
      <dgm:spPr/>
    </dgm:pt>
    <dgm:pt modelId="{80E9E2E9-7465-4C47-B9C1-FA035231D9C6}" type="pres">
      <dgm:prSet presAssocID="{41A9DA78-3C17-4A89-BDAF-10B81D22B76A}" presName="hierChild5" presStyleCnt="0"/>
      <dgm:spPr/>
    </dgm:pt>
    <dgm:pt modelId="{6D3BC568-9F14-43BA-B151-0C1260A709F2}" type="pres">
      <dgm:prSet presAssocID="{105FC780-2F67-43C8-BB5B-9514E739C139}" presName="Name37" presStyleLbl="parChTrans1D2" presStyleIdx="3" presStyleCnt="6"/>
      <dgm:spPr/>
    </dgm:pt>
    <dgm:pt modelId="{BD64B166-FB30-449C-B650-838C150D26DF}" type="pres">
      <dgm:prSet presAssocID="{6773DF8F-88BC-409D-B86D-3FF6FC91E2D4}" presName="hierRoot2" presStyleCnt="0">
        <dgm:presLayoutVars>
          <dgm:hierBranch val="init"/>
        </dgm:presLayoutVars>
      </dgm:prSet>
      <dgm:spPr/>
    </dgm:pt>
    <dgm:pt modelId="{B39AA717-A4BE-40E9-98C2-B68D08376FBC}" type="pres">
      <dgm:prSet presAssocID="{6773DF8F-88BC-409D-B86D-3FF6FC91E2D4}" presName="rootComposite" presStyleCnt="0"/>
      <dgm:spPr/>
    </dgm:pt>
    <dgm:pt modelId="{7018F39C-CEDE-4FAC-B144-A9B8A7698E7C}" type="pres">
      <dgm:prSet presAssocID="{6773DF8F-88BC-409D-B86D-3FF6FC91E2D4}" presName="rootText" presStyleLbl="node2" presStyleIdx="3" presStyleCnt="4" custScaleX="173100" custScaleY="200273" custLinFactNeighborX="-5401" custLinFactNeighborY="-26040">
        <dgm:presLayoutVars>
          <dgm:chPref val="3"/>
        </dgm:presLayoutVars>
      </dgm:prSet>
      <dgm:spPr/>
    </dgm:pt>
    <dgm:pt modelId="{5CBDE3BF-8A26-4925-AF2B-57EDA77D4BCF}" type="pres">
      <dgm:prSet presAssocID="{6773DF8F-88BC-409D-B86D-3FF6FC91E2D4}" presName="rootConnector" presStyleLbl="node2" presStyleIdx="3" presStyleCnt="4"/>
      <dgm:spPr/>
    </dgm:pt>
    <dgm:pt modelId="{FD60F3B2-E5A5-4875-A7A8-240C180A4C04}" type="pres">
      <dgm:prSet presAssocID="{6773DF8F-88BC-409D-B86D-3FF6FC91E2D4}" presName="hierChild4" presStyleCnt="0"/>
      <dgm:spPr/>
    </dgm:pt>
    <dgm:pt modelId="{2558C090-E452-4618-B529-84BDE242E6F1}" type="pres">
      <dgm:prSet presAssocID="{6773DF8F-88BC-409D-B86D-3FF6FC91E2D4}" presName="hierChild5" presStyleCnt="0"/>
      <dgm:spPr/>
    </dgm:pt>
    <dgm:pt modelId="{6730ABBC-BBE8-4DEB-AAB9-EEBD44FD64A5}" type="pres">
      <dgm:prSet presAssocID="{97CE6CF7-E01F-4EC1-96BD-979E250E82FE}" presName="hierChild3" presStyleCnt="0"/>
      <dgm:spPr/>
    </dgm:pt>
    <dgm:pt modelId="{1DBD204A-BC01-4C55-98A8-AE507DB348E3}" type="pres">
      <dgm:prSet presAssocID="{7D639F72-5958-4081-835E-D0CC888932AD}" presName="Name111" presStyleLbl="parChTrans1D2" presStyleIdx="4" presStyleCnt="6"/>
      <dgm:spPr/>
    </dgm:pt>
    <dgm:pt modelId="{0472A2D0-7392-4A0A-81EB-C6DF8EC2DDFA}" type="pres">
      <dgm:prSet presAssocID="{C39FBA3F-EFEE-4EB8-9A66-A7B0C068815C}" presName="hierRoot3" presStyleCnt="0">
        <dgm:presLayoutVars>
          <dgm:hierBranch val="init"/>
        </dgm:presLayoutVars>
      </dgm:prSet>
      <dgm:spPr/>
    </dgm:pt>
    <dgm:pt modelId="{40AFC0F7-A49D-4AF1-A8C4-2261F5C0093F}" type="pres">
      <dgm:prSet presAssocID="{C39FBA3F-EFEE-4EB8-9A66-A7B0C068815C}" presName="rootComposite3" presStyleCnt="0"/>
      <dgm:spPr/>
    </dgm:pt>
    <dgm:pt modelId="{23FEE348-E071-416D-A89F-59664EB96611}" type="pres">
      <dgm:prSet presAssocID="{C39FBA3F-EFEE-4EB8-9A66-A7B0C068815C}" presName="rootText3" presStyleLbl="asst1" presStyleIdx="0" presStyleCnt="2" custScaleX="347137" custScaleY="261945" custLinFactNeighborX="5536" custLinFactNeighborY="-36657">
        <dgm:presLayoutVars>
          <dgm:chPref val="3"/>
        </dgm:presLayoutVars>
      </dgm:prSet>
      <dgm:spPr/>
    </dgm:pt>
    <dgm:pt modelId="{B5454E85-F50B-4DDB-BA7C-B169FDEF6DB7}" type="pres">
      <dgm:prSet presAssocID="{C39FBA3F-EFEE-4EB8-9A66-A7B0C068815C}" presName="rootConnector3" presStyleLbl="asst1" presStyleIdx="0" presStyleCnt="2"/>
      <dgm:spPr/>
    </dgm:pt>
    <dgm:pt modelId="{B12E6F63-E2B8-4E4E-BD58-7DC5ABD8B214}" type="pres">
      <dgm:prSet presAssocID="{C39FBA3F-EFEE-4EB8-9A66-A7B0C068815C}" presName="hierChild6" presStyleCnt="0"/>
      <dgm:spPr/>
    </dgm:pt>
    <dgm:pt modelId="{3AFCD74D-F9E1-46EA-822E-E0081E896EAF}" type="pres">
      <dgm:prSet presAssocID="{C39FBA3F-EFEE-4EB8-9A66-A7B0C068815C}" presName="hierChild7" presStyleCnt="0"/>
      <dgm:spPr/>
    </dgm:pt>
    <dgm:pt modelId="{041881DC-63A3-494B-84C6-4E621F2A4BC0}" type="pres">
      <dgm:prSet presAssocID="{E2F300C0-4EEE-4877-A2FF-8702DAFF6802}" presName="Name111" presStyleLbl="parChTrans1D2" presStyleIdx="5" presStyleCnt="6"/>
      <dgm:spPr/>
    </dgm:pt>
    <dgm:pt modelId="{0891EE1C-0F93-4880-9CC2-C3C77227A55F}" type="pres">
      <dgm:prSet presAssocID="{F9E78676-5925-455C-83BC-3DC8922399B8}" presName="hierRoot3" presStyleCnt="0">
        <dgm:presLayoutVars>
          <dgm:hierBranch val="init"/>
        </dgm:presLayoutVars>
      </dgm:prSet>
      <dgm:spPr/>
    </dgm:pt>
    <dgm:pt modelId="{42BF0710-3549-4F86-AC54-E3D90571D672}" type="pres">
      <dgm:prSet presAssocID="{F9E78676-5925-455C-83BC-3DC8922399B8}" presName="rootComposite3" presStyleCnt="0"/>
      <dgm:spPr/>
    </dgm:pt>
    <dgm:pt modelId="{D633BE3F-C367-41F6-8E96-2A90234C14CE}" type="pres">
      <dgm:prSet presAssocID="{F9E78676-5925-455C-83BC-3DC8922399B8}" presName="rootText3" presStyleLbl="asst1" presStyleIdx="1" presStyleCnt="2" custScaleX="217379" custScaleY="84821" custLinFactNeighborX="9170" custLinFactNeighborY="-25631">
        <dgm:presLayoutVars>
          <dgm:chPref val="3"/>
        </dgm:presLayoutVars>
      </dgm:prSet>
      <dgm:spPr/>
    </dgm:pt>
    <dgm:pt modelId="{4CAAD58E-849D-4938-A651-00443F7D2289}" type="pres">
      <dgm:prSet presAssocID="{F9E78676-5925-455C-83BC-3DC8922399B8}" presName="rootConnector3" presStyleLbl="asst1" presStyleIdx="1" presStyleCnt="2"/>
      <dgm:spPr/>
    </dgm:pt>
    <dgm:pt modelId="{E0562344-59A0-4945-B3B3-F8CDBE79D04E}" type="pres">
      <dgm:prSet presAssocID="{F9E78676-5925-455C-83BC-3DC8922399B8}" presName="hierChild6" presStyleCnt="0"/>
      <dgm:spPr/>
    </dgm:pt>
    <dgm:pt modelId="{DCF8E02B-4A22-473A-B6F3-44ADD2DF67DD}" type="pres">
      <dgm:prSet presAssocID="{F9E78676-5925-455C-83BC-3DC8922399B8}" presName="hierChild7" presStyleCnt="0"/>
      <dgm:spPr/>
    </dgm:pt>
  </dgm:ptLst>
  <dgm:cxnLst>
    <dgm:cxn modelId="{1826660F-AC6D-427B-91B7-055925C5F87B}" type="presOf" srcId="{105FC780-2F67-43C8-BB5B-9514E739C139}" destId="{6D3BC568-9F14-43BA-B151-0C1260A709F2}" srcOrd="0" destOrd="0" presId="urn:microsoft.com/office/officeart/2005/8/layout/orgChart1"/>
    <dgm:cxn modelId="{C583D021-2789-4B5B-B91D-8FFE7B09E4B4}" type="presOf" srcId="{C39FBA3F-EFEE-4EB8-9A66-A7B0C068815C}" destId="{23FEE348-E071-416D-A89F-59664EB96611}" srcOrd="0" destOrd="0" presId="urn:microsoft.com/office/officeart/2005/8/layout/orgChart1"/>
    <dgm:cxn modelId="{1BDCD429-9A40-4CD4-8FA5-426D178A8E76}" type="presOf" srcId="{41A9DA78-3C17-4A89-BDAF-10B81D22B76A}" destId="{EAD29F89-0B8B-4CF8-B1D9-224F9F807851}" srcOrd="1" destOrd="0" presId="urn:microsoft.com/office/officeart/2005/8/layout/orgChart1"/>
    <dgm:cxn modelId="{6784803B-04BB-4878-A214-2766D915153E}" srcId="{97CE6CF7-E01F-4EC1-96BD-979E250E82FE}" destId="{91F93A33-839B-4281-8856-5FE69D5AD451}" srcOrd="2" destOrd="0" parTransId="{0148E1B7-FEA8-4D9C-93D4-4EB58DD1E2DA}" sibTransId="{38C57C12-2852-4C50-842B-D9DCE65F16E2}"/>
    <dgm:cxn modelId="{F4CC6663-B75B-4A20-9C41-51AF61186C5D}" type="presOf" srcId="{77CC269E-2E41-4A81-8068-31E2DAACCB33}" destId="{05369362-4BEA-47FC-946E-BC80718398A8}" srcOrd="0" destOrd="0" presId="urn:microsoft.com/office/officeart/2005/8/layout/orgChart1"/>
    <dgm:cxn modelId="{E7366157-58DB-4441-9EBB-73225A0DA349}" type="presOf" srcId="{E2F300C0-4EEE-4877-A2FF-8702DAFF6802}" destId="{041881DC-63A3-494B-84C6-4E621F2A4BC0}" srcOrd="0" destOrd="0" presId="urn:microsoft.com/office/officeart/2005/8/layout/orgChart1"/>
    <dgm:cxn modelId="{A522AA57-B117-4619-B994-EBD370545A83}" type="presOf" srcId="{C39FBA3F-EFEE-4EB8-9A66-A7B0C068815C}" destId="{B5454E85-F50B-4DDB-BA7C-B169FDEF6DB7}" srcOrd="1" destOrd="0" presId="urn:microsoft.com/office/officeart/2005/8/layout/orgChart1"/>
    <dgm:cxn modelId="{6029F458-1B8D-4DCC-AF53-2DB57250BFFD}" type="presOf" srcId="{6773DF8F-88BC-409D-B86D-3FF6FC91E2D4}" destId="{5CBDE3BF-8A26-4925-AF2B-57EDA77D4BCF}" srcOrd="1" destOrd="0" presId="urn:microsoft.com/office/officeart/2005/8/layout/orgChart1"/>
    <dgm:cxn modelId="{22088B7C-C477-4789-91ED-7DA05CBE908B}" srcId="{97CE6CF7-E01F-4EC1-96BD-979E250E82FE}" destId="{6773DF8F-88BC-409D-B86D-3FF6FC91E2D4}" srcOrd="5" destOrd="0" parTransId="{105FC780-2F67-43C8-BB5B-9514E739C139}" sibTransId="{D0DC0D45-2ED6-4076-AD8A-5930BCFBBD81}"/>
    <dgm:cxn modelId="{0795E77C-CC8A-4335-A562-4D65D1C636EF}" srcId="{97CE6CF7-E01F-4EC1-96BD-979E250E82FE}" destId="{A99185A4-2469-4BA8-AB65-50D860C1ED5A}" srcOrd="3" destOrd="0" parTransId="{77CC269E-2E41-4A81-8068-31E2DAACCB33}" sibTransId="{9A658D51-7566-4C20-843B-D5E579682975}"/>
    <dgm:cxn modelId="{53513986-CDC8-4641-BF9B-7358170E38E5}" type="presOf" srcId="{91F93A33-839B-4281-8856-5FE69D5AD451}" destId="{F220B34C-B6FB-4923-BB43-903BDD4D92D1}" srcOrd="0" destOrd="0" presId="urn:microsoft.com/office/officeart/2005/8/layout/orgChart1"/>
    <dgm:cxn modelId="{E0F0038F-4B6D-4046-A81F-4F67DC58E351}" srcId="{97CE6CF7-E01F-4EC1-96BD-979E250E82FE}" destId="{C39FBA3F-EFEE-4EB8-9A66-A7B0C068815C}" srcOrd="0" destOrd="0" parTransId="{7D639F72-5958-4081-835E-D0CC888932AD}" sibTransId="{DA54D68B-D1DB-4271-B36F-F664BC8147BA}"/>
    <dgm:cxn modelId="{930DC992-3F04-49AC-85C7-36E4DC3C90A2}" type="presOf" srcId="{7D639F72-5958-4081-835E-D0CC888932AD}" destId="{1DBD204A-BC01-4C55-98A8-AE507DB348E3}" srcOrd="0" destOrd="0" presId="urn:microsoft.com/office/officeart/2005/8/layout/orgChart1"/>
    <dgm:cxn modelId="{BF39CE97-1A73-44EC-8FA4-CE16AC6601E1}" srcId="{49630579-D2D1-4BFA-A6A8-C6BC456F8E85}" destId="{97CE6CF7-E01F-4EC1-96BD-979E250E82FE}" srcOrd="0" destOrd="0" parTransId="{23A70973-595B-4071-9FA4-985AA0BF7BC8}" sibTransId="{622F2EA7-8E9E-4716-8D65-791000370906}"/>
    <dgm:cxn modelId="{005CEA9A-5B3C-43E5-8566-0AD2AD25B379}" type="presOf" srcId="{97CE6CF7-E01F-4EC1-96BD-979E250E82FE}" destId="{E3F67834-E88F-4CC3-9553-9AC9CFCAACFD}" srcOrd="0" destOrd="0" presId="urn:microsoft.com/office/officeart/2005/8/layout/orgChart1"/>
    <dgm:cxn modelId="{104B48A4-EBBB-4EE3-B2B3-E7EE4D277BC8}" type="presOf" srcId="{EAC6CDAD-E9E3-4A08-B4AE-1599F188C7C4}" destId="{D4E176E8-506F-496E-99A0-FCF33D2D5443}" srcOrd="0" destOrd="0" presId="urn:microsoft.com/office/officeart/2005/8/layout/orgChart1"/>
    <dgm:cxn modelId="{C9D49CA4-4A47-407A-AD79-095E345C88E8}" type="presOf" srcId="{49630579-D2D1-4BFA-A6A8-C6BC456F8E85}" destId="{A5AB1B86-8A8E-4593-8582-6492365D3DC7}" srcOrd="0" destOrd="0" presId="urn:microsoft.com/office/officeart/2005/8/layout/orgChart1"/>
    <dgm:cxn modelId="{874619A7-2DE2-45DA-8181-2D1A105C702D}" type="presOf" srcId="{91F93A33-839B-4281-8856-5FE69D5AD451}" destId="{29C24214-B5FC-4A22-9B53-C25E1445B328}" srcOrd="1" destOrd="0" presId="urn:microsoft.com/office/officeart/2005/8/layout/orgChart1"/>
    <dgm:cxn modelId="{8432E2A7-35FE-4B84-AD01-B8310354C252}" type="presOf" srcId="{A99185A4-2469-4BA8-AB65-50D860C1ED5A}" destId="{E111EF1B-C61C-47AB-8C29-A0D4E1280829}" srcOrd="1" destOrd="0" presId="urn:microsoft.com/office/officeart/2005/8/layout/orgChart1"/>
    <dgm:cxn modelId="{383915AD-BA0C-43D4-A5B9-DAB28E0C2B71}" type="presOf" srcId="{F9E78676-5925-455C-83BC-3DC8922399B8}" destId="{4CAAD58E-849D-4938-A651-00443F7D2289}" srcOrd="1" destOrd="0" presId="urn:microsoft.com/office/officeart/2005/8/layout/orgChart1"/>
    <dgm:cxn modelId="{85F277BD-2456-4102-87EE-8244A3AF880C}" type="presOf" srcId="{41A9DA78-3C17-4A89-BDAF-10B81D22B76A}" destId="{4448A4E0-F993-4A05-B4E1-6451893B08C1}" srcOrd="0" destOrd="0" presId="urn:microsoft.com/office/officeart/2005/8/layout/orgChart1"/>
    <dgm:cxn modelId="{0B3D66BE-6990-463B-AB8B-78B40696836A}" srcId="{97CE6CF7-E01F-4EC1-96BD-979E250E82FE}" destId="{41A9DA78-3C17-4A89-BDAF-10B81D22B76A}" srcOrd="4" destOrd="0" parTransId="{EAC6CDAD-E9E3-4A08-B4AE-1599F188C7C4}" sibTransId="{40ADF035-DA8B-4D53-89C5-3110350F18AD}"/>
    <dgm:cxn modelId="{B5289BBE-2F8D-4275-9528-149FB1DAACB5}" type="presOf" srcId="{0148E1B7-FEA8-4D9C-93D4-4EB58DD1E2DA}" destId="{7E1A1628-0652-474F-9A47-55D5E85438CB}" srcOrd="0" destOrd="0" presId="urn:microsoft.com/office/officeart/2005/8/layout/orgChart1"/>
    <dgm:cxn modelId="{BC4718CA-3638-4840-A7BF-A38E3FC9C0E4}" srcId="{97CE6CF7-E01F-4EC1-96BD-979E250E82FE}" destId="{F9E78676-5925-455C-83BC-3DC8922399B8}" srcOrd="1" destOrd="0" parTransId="{E2F300C0-4EEE-4877-A2FF-8702DAFF6802}" sibTransId="{1F25F0B1-824C-493B-AF1A-F30713C45F61}"/>
    <dgm:cxn modelId="{6BD3BFCC-40C8-42C2-AA61-3B08812E3192}" type="presOf" srcId="{6773DF8F-88BC-409D-B86D-3FF6FC91E2D4}" destId="{7018F39C-CEDE-4FAC-B144-A9B8A7698E7C}" srcOrd="0" destOrd="0" presId="urn:microsoft.com/office/officeart/2005/8/layout/orgChart1"/>
    <dgm:cxn modelId="{D92BF7CC-1235-4E01-870A-C6B6909C599B}" type="presOf" srcId="{97CE6CF7-E01F-4EC1-96BD-979E250E82FE}" destId="{FCF2444F-845B-469B-8149-BB4FE39F81DE}" srcOrd="1" destOrd="0" presId="urn:microsoft.com/office/officeart/2005/8/layout/orgChart1"/>
    <dgm:cxn modelId="{341D7ECD-0D98-4E67-8D66-4E213A7DC349}" type="presOf" srcId="{A99185A4-2469-4BA8-AB65-50D860C1ED5A}" destId="{E9F953DA-B6AD-4706-B455-D884D0AF84FB}" srcOrd="0" destOrd="0" presId="urn:microsoft.com/office/officeart/2005/8/layout/orgChart1"/>
    <dgm:cxn modelId="{1D9313CF-6C34-46A6-A53F-5353DA9D747B}" type="presOf" srcId="{F9E78676-5925-455C-83BC-3DC8922399B8}" destId="{D633BE3F-C367-41F6-8E96-2A90234C14CE}" srcOrd="0" destOrd="0" presId="urn:microsoft.com/office/officeart/2005/8/layout/orgChart1"/>
    <dgm:cxn modelId="{432674C3-9D64-49A7-B16E-07ADA1C6EC01}" type="presParOf" srcId="{A5AB1B86-8A8E-4593-8582-6492365D3DC7}" destId="{4588373C-3613-46B4-ACEF-99822F7573F7}" srcOrd="0" destOrd="0" presId="urn:microsoft.com/office/officeart/2005/8/layout/orgChart1"/>
    <dgm:cxn modelId="{8D25CCA2-8FE5-4DE4-A8AE-A796B4BC8858}" type="presParOf" srcId="{4588373C-3613-46B4-ACEF-99822F7573F7}" destId="{9B75CCA8-4ECD-47BB-873A-41E54187B18A}" srcOrd="0" destOrd="0" presId="urn:microsoft.com/office/officeart/2005/8/layout/orgChart1"/>
    <dgm:cxn modelId="{CC314D01-C68B-41DB-AAD3-16C3B82CA6A9}" type="presParOf" srcId="{9B75CCA8-4ECD-47BB-873A-41E54187B18A}" destId="{E3F67834-E88F-4CC3-9553-9AC9CFCAACFD}" srcOrd="0" destOrd="0" presId="urn:microsoft.com/office/officeart/2005/8/layout/orgChart1"/>
    <dgm:cxn modelId="{6D7B6FF3-3CAE-495E-8162-5DE7F68A3DBA}" type="presParOf" srcId="{9B75CCA8-4ECD-47BB-873A-41E54187B18A}" destId="{FCF2444F-845B-469B-8149-BB4FE39F81DE}" srcOrd="1" destOrd="0" presId="urn:microsoft.com/office/officeart/2005/8/layout/orgChart1"/>
    <dgm:cxn modelId="{2331C3AF-6818-4CAB-8B74-F05BE6EA5D28}" type="presParOf" srcId="{4588373C-3613-46B4-ACEF-99822F7573F7}" destId="{4BD14685-625E-4BA0-A954-BC97FD046FEC}" srcOrd="1" destOrd="0" presId="urn:microsoft.com/office/officeart/2005/8/layout/orgChart1"/>
    <dgm:cxn modelId="{C29FB3B7-282F-44B4-A8BA-23B4AB3AE2E2}" type="presParOf" srcId="{4BD14685-625E-4BA0-A954-BC97FD046FEC}" destId="{7E1A1628-0652-474F-9A47-55D5E85438CB}" srcOrd="0" destOrd="0" presId="urn:microsoft.com/office/officeart/2005/8/layout/orgChart1"/>
    <dgm:cxn modelId="{E1872784-9CE6-4E1B-9CEB-0006AC6E035C}" type="presParOf" srcId="{4BD14685-625E-4BA0-A954-BC97FD046FEC}" destId="{D84C7177-134B-4DBB-9C1E-0F372B50C61F}" srcOrd="1" destOrd="0" presId="urn:microsoft.com/office/officeart/2005/8/layout/orgChart1"/>
    <dgm:cxn modelId="{1F785345-84A9-422A-BC7D-28BC71BED28F}" type="presParOf" srcId="{D84C7177-134B-4DBB-9C1E-0F372B50C61F}" destId="{297CA745-1858-49D0-8E8D-03D31BF54E44}" srcOrd="0" destOrd="0" presId="urn:microsoft.com/office/officeart/2005/8/layout/orgChart1"/>
    <dgm:cxn modelId="{9CFAAAED-7A00-4D5D-847B-C9A96F017BAC}" type="presParOf" srcId="{297CA745-1858-49D0-8E8D-03D31BF54E44}" destId="{F220B34C-B6FB-4923-BB43-903BDD4D92D1}" srcOrd="0" destOrd="0" presId="urn:microsoft.com/office/officeart/2005/8/layout/orgChart1"/>
    <dgm:cxn modelId="{49A263D3-9370-4F0D-AB8A-2D6A4A8C611F}" type="presParOf" srcId="{297CA745-1858-49D0-8E8D-03D31BF54E44}" destId="{29C24214-B5FC-4A22-9B53-C25E1445B328}" srcOrd="1" destOrd="0" presId="urn:microsoft.com/office/officeart/2005/8/layout/orgChart1"/>
    <dgm:cxn modelId="{270CDBDD-C17B-4765-9C57-EA9E148E15A6}" type="presParOf" srcId="{D84C7177-134B-4DBB-9C1E-0F372B50C61F}" destId="{2E26CEA7-E28B-4FC4-AA95-F1421F9261D5}" srcOrd="1" destOrd="0" presId="urn:microsoft.com/office/officeart/2005/8/layout/orgChart1"/>
    <dgm:cxn modelId="{D84839CE-10ED-43DC-8BF2-45A224C63965}" type="presParOf" srcId="{D84C7177-134B-4DBB-9C1E-0F372B50C61F}" destId="{EB31E9C5-2BB8-45A5-ACB7-2959B29B35B7}" srcOrd="2" destOrd="0" presId="urn:microsoft.com/office/officeart/2005/8/layout/orgChart1"/>
    <dgm:cxn modelId="{481D4319-EDC6-4999-9E44-810814A548F8}" type="presParOf" srcId="{4BD14685-625E-4BA0-A954-BC97FD046FEC}" destId="{05369362-4BEA-47FC-946E-BC80718398A8}" srcOrd="2" destOrd="0" presId="urn:microsoft.com/office/officeart/2005/8/layout/orgChart1"/>
    <dgm:cxn modelId="{A013A9E0-4C7F-4B2B-BCC9-4B4FBA1AB16E}" type="presParOf" srcId="{4BD14685-625E-4BA0-A954-BC97FD046FEC}" destId="{334A315B-1632-498A-ABDD-115052A0C2B3}" srcOrd="3" destOrd="0" presId="urn:microsoft.com/office/officeart/2005/8/layout/orgChart1"/>
    <dgm:cxn modelId="{92047183-251B-4D3F-844D-923E4AC58CF8}" type="presParOf" srcId="{334A315B-1632-498A-ABDD-115052A0C2B3}" destId="{3D337BE5-2AE6-4221-8294-250E1C8868B8}" srcOrd="0" destOrd="0" presId="urn:microsoft.com/office/officeart/2005/8/layout/orgChart1"/>
    <dgm:cxn modelId="{80EEE110-3BAE-4626-AFD2-00E8DA95C20D}" type="presParOf" srcId="{3D337BE5-2AE6-4221-8294-250E1C8868B8}" destId="{E9F953DA-B6AD-4706-B455-D884D0AF84FB}" srcOrd="0" destOrd="0" presId="urn:microsoft.com/office/officeart/2005/8/layout/orgChart1"/>
    <dgm:cxn modelId="{58C4E174-EF09-4C10-9602-2D3875D40088}" type="presParOf" srcId="{3D337BE5-2AE6-4221-8294-250E1C8868B8}" destId="{E111EF1B-C61C-47AB-8C29-A0D4E1280829}" srcOrd="1" destOrd="0" presId="urn:microsoft.com/office/officeart/2005/8/layout/orgChart1"/>
    <dgm:cxn modelId="{248C2307-DA4D-4870-B503-F510D9C963ED}" type="presParOf" srcId="{334A315B-1632-498A-ABDD-115052A0C2B3}" destId="{E5B06A24-CED2-4072-82A8-5B9902AF28AD}" srcOrd="1" destOrd="0" presId="urn:microsoft.com/office/officeart/2005/8/layout/orgChart1"/>
    <dgm:cxn modelId="{4BE45040-ECCF-477B-9C7B-E76745147DF6}" type="presParOf" srcId="{334A315B-1632-498A-ABDD-115052A0C2B3}" destId="{AD8DBB68-4884-49A6-9CDF-20E944ECD734}" srcOrd="2" destOrd="0" presId="urn:microsoft.com/office/officeart/2005/8/layout/orgChart1"/>
    <dgm:cxn modelId="{E824CFDC-6A8B-40FB-B81F-B6B11670308D}" type="presParOf" srcId="{4BD14685-625E-4BA0-A954-BC97FD046FEC}" destId="{D4E176E8-506F-496E-99A0-FCF33D2D5443}" srcOrd="4" destOrd="0" presId="urn:microsoft.com/office/officeart/2005/8/layout/orgChart1"/>
    <dgm:cxn modelId="{ADA0B806-E5AE-4D02-B3BA-9A3287863FC3}" type="presParOf" srcId="{4BD14685-625E-4BA0-A954-BC97FD046FEC}" destId="{01ED8859-C1B7-4047-95BE-FC3FC0324F82}" srcOrd="5" destOrd="0" presId="urn:microsoft.com/office/officeart/2005/8/layout/orgChart1"/>
    <dgm:cxn modelId="{F5DD0046-CF7A-4748-AE35-5CDBC685389D}" type="presParOf" srcId="{01ED8859-C1B7-4047-95BE-FC3FC0324F82}" destId="{03D59281-2B5A-41BC-8CF6-78B0048664C8}" srcOrd="0" destOrd="0" presId="urn:microsoft.com/office/officeart/2005/8/layout/orgChart1"/>
    <dgm:cxn modelId="{4A79202B-87B1-4A43-A6E8-78120CADBD98}" type="presParOf" srcId="{03D59281-2B5A-41BC-8CF6-78B0048664C8}" destId="{4448A4E0-F993-4A05-B4E1-6451893B08C1}" srcOrd="0" destOrd="0" presId="urn:microsoft.com/office/officeart/2005/8/layout/orgChart1"/>
    <dgm:cxn modelId="{B308AA00-7102-42D4-BCA6-53B28A3C1819}" type="presParOf" srcId="{03D59281-2B5A-41BC-8CF6-78B0048664C8}" destId="{EAD29F89-0B8B-4CF8-B1D9-224F9F807851}" srcOrd="1" destOrd="0" presId="urn:microsoft.com/office/officeart/2005/8/layout/orgChart1"/>
    <dgm:cxn modelId="{69BBF5A4-A262-4321-9802-9D04EF8C5C8C}" type="presParOf" srcId="{01ED8859-C1B7-4047-95BE-FC3FC0324F82}" destId="{21670C3C-6FE6-4070-8D03-53BF07AFCC98}" srcOrd="1" destOrd="0" presId="urn:microsoft.com/office/officeart/2005/8/layout/orgChart1"/>
    <dgm:cxn modelId="{7335E611-6358-45A1-904D-1A7B3EF0B552}" type="presParOf" srcId="{01ED8859-C1B7-4047-95BE-FC3FC0324F82}" destId="{80E9E2E9-7465-4C47-B9C1-FA035231D9C6}" srcOrd="2" destOrd="0" presId="urn:microsoft.com/office/officeart/2005/8/layout/orgChart1"/>
    <dgm:cxn modelId="{A474330C-4784-4299-85F4-5E4AD5A7C987}" type="presParOf" srcId="{4BD14685-625E-4BA0-A954-BC97FD046FEC}" destId="{6D3BC568-9F14-43BA-B151-0C1260A709F2}" srcOrd="6" destOrd="0" presId="urn:microsoft.com/office/officeart/2005/8/layout/orgChart1"/>
    <dgm:cxn modelId="{AAD808EC-2648-46FC-AF61-14AF044397AD}" type="presParOf" srcId="{4BD14685-625E-4BA0-A954-BC97FD046FEC}" destId="{BD64B166-FB30-449C-B650-838C150D26DF}" srcOrd="7" destOrd="0" presId="urn:microsoft.com/office/officeart/2005/8/layout/orgChart1"/>
    <dgm:cxn modelId="{8724F1E7-9BAA-4AA6-9E0B-E5FA2D35FDA8}" type="presParOf" srcId="{BD64B166-FB30-449C-B650-838C150D26DF}" destId="{B39AA717-A4BE-40E9-98C2-B68D08376FBC}" srcOrd="0" destOrd="0" presId="urn:microsoft.com/office/officeart/2005/8/layout/orgChart1"/>
    <dgm:cxn modelId="{DEE864ED-09EA-4424-A81C-651F267DF61B}" type="presParOf" srcId="{B39AA717-A4BE-40E9-98C2-B68D08376FBC}" destId="{7018F39C-CEDE-4FAC-B144-A9B8A7698E7C}" srcOrd="0" destOrd="0" presId="urn:microsoft.com/office/officeart/2005/8/layout/orgChart1"/>
    <dgm:cxn modelId="{DDB2A455-4FE6-4451-9E27-37043F8084A3}" type="presParOf" srcId="{B39AA717-A4BE-40E9-98C2-B68D08376FBC}" destId="{5CBDE3BF-8A26-4925-AF2B-57EDA77D4BCF}" srcOrd="1" destOrd="0" presId="urn:microsoft.com/office/officeart/2005/8/layout/orgChart1"/>
    <dgm:cxn modelId="{772D5ED6-5E32-430F-B70E-9D27E1C270FE}" type="presParOf" srcId="{BD64B166-FB30-449C-B650-838C150D26DF}" destId="{FD60F3B2-E5A5-4875-A7A8-240C180A4C04}" srcOrd="1" destOrd="0" presId="urn:microsoft.com/office/officeart/2005/8/layout/orgChart1"/>
    <dgm:cxn modelId="{406387D2-AD70-42AE-876C-B76C3702C857}" type="presParOf" srcId="{BD64B166-FB30-449C-B650-838C150D26DF}" destId="{2558C090-E452-4618-B529-84BDE242E6F1}" srcOrd="2" destOrd="0" presId="urn:microsoft.com/office/officeart/2005/8/layout/orgChart1"/>
    <dgm:cxn modelId="{B8CC5225-F00D-455A-906C-BC166959CF90}" type="presParOf" srcId="{4588373C-3613-46B4-ACEF-99822F7573F7}" destId="{6730ABBC-BBE8-4DEB-AAB9-EEBD44FD64A5}" srcOrd="2" destOrd="0" presId="urn:microsoft.com/office/officeart/2005/8/layout/orgChart1"/>
    <dgm:cxn modelId="{BB4AB2BC-67FF-4717-96DF-5A4FCCE70F91}" type="presParOf" srcId="{6730ABBC-BBE8-4DEB-AAB9-EEBD44FD64A5}" destId="{1DBD204A-BC01-4C55-98A8-AE507DB348E3}" srcOrd="0" destOrd="0" presId="urn:microsoft.com/office/officeart/2005/8/layout/orgChart1"/>
    <dgm:cxn modelId="{FB9B717D-0944-4498-BDE3-0C0C27C44EC4}" type="presParOf" srcId="{6730ABBC-BBE8-4DEB-AAB9-EEBD44FD64A5}" destId="{0472A2D0-7392-4A0A-81EB-C6DF8EC2DDFA}" srcOrd="1" destOrd="0" presId="urn:microsoft.com/office/officeart/2005/8/layout/orgChart1"/>
    <dgm:cxn modelId="{56D24AA9-0BC4-414A-93C6-AA59FC5E9E25}" type="presParOf" srcId="{0472A2D0-7392-4A0A-81EB-C6DF8EC2DDFA}" destId="{40AFC0F7-A49D-4AF1-A8C4-2261F5C0093F}" srcOrd="0" destOrd="0" presId="urn:microsoft.com/office/officeart/2005/8/layout/orgChart1"/>
    <dgm:cxn modelId="{4C8BFEA1-193A-4A56-AF64-2375794803C3}" type="presParOf" srcId="{40AFC0F7-A49D-4AF1-A8C4-2261F5C0093F}" destId="{23FEE348-E071-416D-A89F-59664EB96611}" srcOrd="0" destOrd="0" presId="urn:microsoft.com/office/officeart/2005/8/layout/orgChart1"/>
    <dgm:cxn modelId="{68ED7451-D4A3-4067-9548-460B51C4FA15}" type="presParOf" srcId="{40AFC0F7-A49D-4AF1-A8C4-2261F5C0093F}" destId="{B5454E85-F50B-4DDB-BA7C-B169FDEF6DB7}" srcOrd="1" destOrd="0" presId="urn:microsoft.com/office/officeart/2005/8/layout/orgChart1"/>
    <dgm:cxn modelId="{0B6E1D43-67F6-4AA9-A64D-41833C9B6127}" type="presParOf" srcId="{0472A2D0-7392-4A0A-81EB-C6DF8EC2DDFA}" destId="{B12E6F63-E2B8-4E4E-BD58-7DC5ABD8B214}" srcOrd="1" destOrd="0" presId="urn:microsoft.com/office/officeart/2005/8/layout/orgChart1"/>
    <dgm:cxn modelId="{45F707D7-8649-489C-B547-0ACCB224C07E}" type="presParOf" srcId="{0472A2D0-7392-4A0A-81EB-C6DF8EC2DDFA}" destId="{3AFCD74D-F9E1-46EA-822E-E0081E896EAF}" srcOrd="2" destOrd="0" presId="urn:microsoft.com/office/officeart/2005/8/layout/orgChart1"/>
    <dgm:cxn modelId="{7EAF3E3A-4248-4A41-A178-D1F2239192D5}" type="presParOf" srcId="{6730ABBC-BBE8-4DEB-AAB9-EEBD44FD64A5}" destId="{041881DC-63A3-494B-84C6-4E621F2A4BC0}" srcOrd="2" destOrd="0" presId="urn:microsoft.com/office/officeart/2005/8/layout/orgChart1"/>
    <dgm:cxn modelId="{0188D05D-5927-4B52-B304-C0F7BC090A9F}" type="presParOf" srcId="{6730ABBC-BBE8-4DEB-AAB9-EEBD44FD64A5}" destId="{0891EE1C-0F93-4880-9CC2-C3C77227A55F}" srcOrd="3" destOrd="0" presId="urn:microsoft.com/office/officeart/2005/8/layout/orgChart1"/>
    <dgm:cxn modelId="{E184A442-3140-4FBC-9A55-0D7A04C4C03E}" type="presParOf" srcId="{0891EE1C-0F93-4880-9CC2-C3C77227A55F}" destId="{42BF0710-3549-4F86-AC54-E3D90571D672}" srcOrd="0" destOrd="0" presId="urn:microsoft.com/office/officeart/2005/8/layout/orgChart1"/>
    <dgm:cxn modelId="{EED5103B-6693-4001-88D2-024DA3CEE291}" type="presParOf" srcId="{42BF0710-3549-4F86-AC54-E3D90571D672}" destId="{D633BE3F-C367-41F6-8E96-2A90234C14CE}" srcOrd="0" destOrd="0" presId="urn:microsoft.com/office/officeart/2005/8/layout/orgChart1"/>
    <dgm:cxn modelId="{D2899507-DB9D-4C50-967F-14F43C6EDAAE}" type="presParOf" srcId="{42BF0710-3549-4F86-AC54-E3D90571D672}" destId="{4CAAD58E-849D-4938-A651-00443F7D2289}" srcOrd="1" destOrd="0" presId="urn:microsoft.com/office/officeart/2005/8/layout/orgChart1"/>
    <dgm:cxn modelId="{17818081-0703-49F5-AB99-37EDCBDB1A5B}" type="presParOf" srcId="{0891EE1C-0F93-4880-9CC2-C3C77227A55F}" destId="{E0562344-59A0-4945-B3B3-F8CDBE79D04E}" srcOrd="1" destOrd="0" presId="urn:microsoft.com/office/officeart/2005/8/layout/orgChart1"/>
    <dgm:cxn modelId="{8A9F9D61-26A1-49AF-9CD4-5D214C6066CC}" type="presParOf" srcId="{0891EE1C-0F93-4880-9CC2-C3C77227A55F}" destId="{DCF8E02B-4A22-473A-B6F3-44ADD2DF67D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1881DC-63A3-494B-84C6-4E621F2A4BC0}">
      <dsp:nvSpPr>
        <dsp:cNvPr id="0" name=""/>
        <dsp:cNvSpPr/>
      </dsp:nvSpPr>
      <dsp:spPr>
        <a:xfrm>
          <a:off x="4251861" y="1116718"/>
          <a:ext cx="220790" cy="5511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1144"/>
              </a:lnTo>
              <a:lnTo>
                <a:pt x="220790" y="551144"/>
              </a:lnTo>
            </a:path>
          </a:pathLst>
        </a:custGeom>
        <a:noFill/>
        <a:ln w="11429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BD204A-BC01-4C55-98A8-AE507DB348E3}">
      <dsp:nvSpPr>
        <dsp:cNvPr id="0" name=""/>
        <dsp:cNvSpPr/>
      </dsp:nvSpPr>
      <dsp:spPr>
        <a:xfrm>
          <a:off x="4150744" y="1116718"/>
          <a:ext cx="91440" cy="943251"/>
        </a:xfrm>
        <a:custGeom>
          <a:avLst/>
          <a:gdLst/>
          <a:ahLst/>
          <a:cxnLst/>
          <a:rect l="0" t="0" r="0" b="0"/>
          <a:pathLst>
            <a:path>
              <a:moveTo>
                <a:pt x="101116" y="0"/>
              </a:moveTo>
              <a:lnTo>
                <a:pt x="101116" y="943251"/>
              </a:lnTo>
              <a:lnTo>
                <a:pt x="45720" y="943251"/>
              </a:lnTo>
            </a:path>
          </a:pathLst>
        </a:custGeom>
        <a:noFill/>
        <a:ln w="11429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3BC568-9F14-43BA-B151-0C1260A709F2}">
      <dsp:nvSpPr>
        <dsp:cNvPr id="0" name=""/>
        <dsp:cNvSpPr/>
      </dsp:nvSpPr>
      <dsp:spPr>
        <a:xfrm>
          <a:off x="4251861" y="1116718"/>
          <a:ext cx="3221132" cy="19724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54699"/>
              </a:lnTo>
              <a:lnTo>
                <a:pt x="3221132" y="1854699"/>
              </a:lnTo>
              <a:lnTo>
                <a:pt x="3221132" y="1972421"/>
              </a:lnTo>
            </a:path>
          </a:pathLst>
        </a:custGeom>
        <a:noFill/>
        <a:ln w="11429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E176E8-506F-496E-99A0-FCF33D2D5443}">
      <dsp:nvSpPr>
        <dsp:cNvPr id="0" name=""/>
        <dsp:cNvSpPr/>
      </dsp:nvSpPr>
      <dsp:spPr>
        <a:xfrm>
          <a:off x="4251861" y="1116718"/>
          <a:ext cx="1025293" cy="19847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7026"/>
              </a:lnTo>
              <a:lnTo>
                <a:pt x="1025293" y="1867026"/>
              </a:lnTo>
              <a:lnTo>
                <a:pt x="1025293" y="1984748"/>
              </a:lnTo>
            </a:path>
          </a:pathLst>
        </a:custGeom>
        <a:noFill/>
        <a:ln w="11429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369362-4BEA-47FC-946E-BC80718398A8}">
      <dsp:nvSpPr>
        <dsp:cNvPr id="0" name=""/>
        <dsp:cNvSpPr/>
      </dsp:nvSpPr>
      <dsp:spPr>
        <a:xfrm>
          <a:off x="3181362" y="1116718"/>
          <a:ext cx="1070498" cy="1964197"/>
        </a:xfrm>
        <a:custGeom>
          <a:avLst/>
          <a:gdLst/>
          <a:ahLst/>
          <a:cxnLst/>
          <a:rect l="0" t="0" r="0" b="0"/>
          <a:pathLst>
            <a:path>
              <a:moveTo>
                <a:pt x="1070498" y="0"/>
              </a:moveTo>
              <a:lnTo>
                <a:pt x="1070498" y="1846475"/>
              </a:lnTo>
              <a:lnTo>
                <a:pt x="0" y="1846475"/>
              </a:lnTo>
              <a:lnTo>
                <a:pt x="0" y="1964197"/>
              </a:lnTo>
            </a:path>
          </a:pathLst>
        </a:custGeom>
        <a:noFill/>
        <a:ln w="11429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1A1628-0652-474F-9A47-55D5E85438CB}">
      <dsp:nvSpPr>
        <dsp:cNvPr id="0" name=""/>
        <dsp:cNvSpPr/>
      </dsp:nvSpPr>
      <dsp:spPr>
        <a:xfrm>
          <a:off x="987939" y="1116718"/>
          <a:ext cx="3263921" cy="1984748"/>
        </a:xfrm>
        <a:custGeom>
          <a:avLst/>
          <a:gdLst/>
          <a:ahLst/>
          <a:cxnLst/>
          <a:rect l="0" t="0" r="0" b="0"/>
          <a:pathLst>
            <a:path>
              <a:moveTo>
                <a:pt x="3263921" y="0"/>
              </a:moveTo>
              <a:lnTo>
                <a:pt x="3263921" y="1867026"/>
              </a:lnTo>
              <a:lnTo>
                <a:pt x="0" y="1867026"/>
              </a:lnTo>
              <a:lnTo>
                <a:pt x="0" y="1984748"/>
              </a:lnTo>
            </a:path>
          </a:pathLst>
        </a:custGeom>
        <a:noFill/>
        <a:ln w="11429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F67834-E88F-4CC3-9553-9AC9CFCAACFD}">
      <dsp:nvSpPr>
        <dsp:cNvPr id="0" name=""/>
        <dsp:cNvSpPr/>
      </dsp:nvSpPr>
      <dsp:spPr>
        <a:xfrm>
          <a:off x="3081219" y="0"/>
          <a:ext cx="2341282" cy="111671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500" kern="1200" dirty="0"/>
            <a:t>召集人</a:t>
          </a:r>
          <a:endParaRPr lang="en-US" altLang="zh-TW" sz="2500" kern="1200" dirty="0"/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zh-TW" sz="2500" kern="1200" dirty="0"/>
            <a:t>張伯謙</a:t>
          </a:r>
          <a:r>
            <a:rPr lang="zh-TW" altLang="en-US" sz="2500" kern="1200" dirty="0"/>
            <a:t>校長</a:t>
          </a:r>
        </a:p>
      </dsp:txBody>
      <dsp:txXfrm>
        <a:off x="3081219" y="0"/>
        <a:ext cx="2341282" cy="1116718"/>
      </dsp:txXfrm>
    </dsp:sp>
    <dsp:sp modelId="{F220B34C-B6FB-4923-BB43-903BDD4D92D1}">
      <dsp:nvSpPr>
        <dsp:cNvPr id="0" name=""/>
        <dsp:cNvSpPr/>
      </dsp:nvSpPr>
      <dsp:spPr>
        <a:xfrm>
          <a:off x="18036" y="3101467"/>
          <a:ext cx="1939804" cy="1122868"/>
        </a:xfrm>
        <a:prstGeom prst="rect">
          <a:avLst/>
        </a:prstGeom>
        <a:solidFill>
          <a:schemeClr val="accent2">
            <a:lumMod val="7500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kern="1200" dirty="0"/>
            <a:t>資訊彙整組</a:t>
          </a:r>
          <a:endParaRPr lang="en-US" altLang="zh-TW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kern="1200" dirty="0"/>
            <a:t>組長</a:t>
          </a:r>
          <a:r>
            <a:rPr lang="en-US" altLang="zh-TW" sz="2000" kern="1200" dirty="0"/>
            <a:t>:</a:t>
          </a:r>
          <a:r>
            <a:rPr lang="zh-TW" altLang="en-US" sz="2000" kern="1200" dirty="0"/>
            <a:t>教務主任</a:t>
          </a:r>
          <a:endParaRPr lang="en-US" altLang="zh-TW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kern="1200" dirty="0">
              <a:solidFill>
                <a:srgbClr val="C00000"/>
              </a:solidFill>
            </a:rPr>
            <a:t>副組長</a:t>
          </a:r>
          <a:r>
            <a:rPr lang="en-US" altLang="zh-TW" sz="2000" kern="1200" dirty="0">
              <a:solidFill>
                <a:srgbClr val="C00000"/>
              </a:solidFill>
            </a:rPr>
            <a:t>:</a:t>
          </a:r>
          <a:r>
            <a:rPr lang="zh-TW" altLang="en-US" sz="2000" kern="1200" dirty="0">
              <a:solidFill>
                <a:srgbClr val="C00000"/>
              </a:solidFill>
            </a:rPr>
            <a:t>教學組長</a:t>
          </a:r>
        </a:p>
      </dsp:txBody>
      <dsp:txXfrm>
        <a:off x="18036" y="3101467"/>
        <a:ext cx="1939804" cy="1122868"/>
      </dsp:txXfrm>
    </dsp:sp>
    <dsp:sp modelId="{E9F953DA-B6AD-4706-B455-D884D0AF84FB}">
      <dsp:nvSpPr>
        <dsp:cNvPr id="0" name=""/>
        <dsp:cNvSpPr/>
      </dsp:nvSpPr>
      <dsp:spPr>
        <a:xfrm>
          <a:off x="2182141" y="3080916"/>
          <a:ext cx="1998441" cy="1157792"/>
        </a:xfrm>
        <a:prstGeom prst="rect">
          <a:avLst/>
        </a:prstGeom>
        <a:solidFill>
          <a:schemeClr val="accent2">
            <a:lumMod val="7500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kern="1200" dirty="0"/>
            <a:t>通報聯絡組</a:t>
          </a:r>
          <a:endParaRPr lang="en-US" altLang="zh-TW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kern="1200" dirty="0"/>
            <a:t>組長</a:t>
          </a:r>
          <a:r>
            <a:rPr lang="en-US" altLang="zh-TW" sz="2000" kern="1200" dirty="0"/>
            <a:t>:</a:t>
          </a:r>
          <a:r>
            <a:rPr lang="zh-TW" altLang="en-US" sz="2000" kern="1200" dirty="0"/>
            <a:t>學務主任</a:t>
          </a:r>
          <a:endParaRPr lang="en-US" altLang="zh-TW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kern="1200" dirty="0">
              <a:solidFill>
                <a:srgbClr val="C00000"/>
              </a:solidFill>
            </a:rPr>
            <a:t>副組長</a:t>
          </a:r>
          <a:r>
            <a:rPr lang="en-US" altLang="zh-TW" sz="2000" kern="1200" dirty="0">
              <a:solidFill>
                <a:srgbClr val="C00000"/>
              </a:solidFill>
            </a:rPr>
            <a:t>:</a:t>
          </a:r>
          <a:r>
            <a:rPr lang="zh-TW" altLang="en-US" sz="2000" kern="1200" dirty="0">
              <a:solidFill>
                <a:srgbClr val="C00000"/>
              </a:solidFill>
            </a:rPr>
            <a:t>生教組長</a:t>
          </a:r>
        </a:p>
      </dsp:txBody>
      <dsp:txXfrm>
        <a:off x="2182141" y="3080916"/>
        <a:ext cx="1998441" cy="1157792"/>
      </dsp:txXfrm>
    </dsp:sp>
    <dsp:sp modelId="{4448A4E0-F993-4A05-B4E1-6451893B08C1}">
      <dsp:nvSpPr>
        <dsp:cNvPr id="0" name=""/>
        <dsp:cNvSpPr/>
      </dsp:nvSpPr>
      <dsp:spPr>
        <a:xfrm>
          <a:off x="4318015" y="3101467"/>
          <a:ext cx="1918278" cy="1096274"/>
        </a:xfrm>
        <a:prstGeom prst="rect">
          <a:avLst/>
        </a:prstGeom>
        <a:solidFill>
          <a:schemeClr val="accent2">
            <a:lumMod val="7500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kern="1200" dirty="0"/>
            <a:t>緊急救護組</a:t>
          </a:r>
          <a:endParaRPr lang="en-US" altLang="zh-TW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kern="1200" dirty="0"/>
            <a:t>組長</a:t>
          </a:r>
          <a:r>
            <a:rPr lang="en-US" altLang="zh-TW" sz="2000" kern="1200" dirty="0"/>
            <a:t>:</a:t>
          </a:r>
          <a:r>
            <a:rPr lang="zh-TW" altLang="en-US" sz="2000" kern="1200" dirty="0"/>
            <a:t>輔導主任</a:t>
          </a:r>
          <a:endParaRPr lang="en-US" altLang="zh-TW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kern="1200" dirty="0">
              <a:solidFill>
                <a:srgbClr val="C00000"/>
              </a:solidFill>
            </a:rPr>
            <a:t>副組長</a:t>
          </a:r>
          <a:r>
            <a:rPr lang="en-US" altLang="zh-TW" sz="2000" kern="1200" dirty="0">
              <a:solidFill>
                <a:srgbClr val="C00000"/>
              </a:solidFill>
            </a:rPr>
            <a:t>:</a:t>
          </a:r>
          <a:r>
            <a:rPr lang="zh-TW" altLang="en-US" sz="2000" kern="1200" dirty="0">
              <a:solidFill>
                <a:srgbClr val="C00000"/>
              </a:solidFill>
            </a:rPr>
            <a:t>衛生組長</a:t>
          </a:r>
        </a:p>
      </dsp:txBody>
      <dsp:txXfrm>
        <a:off x="4318015" y="3101467"/>
        <a:ext cx="1918278" cy="1096274"/>
      </dsp:txXfrm>
    </dsp:sp>
    <dsp:sp modelId="{7018F39C-CEDE-4FAC-B144-A9B8A7698E7C}">
      <dsp:nvSpPr>
        <dsp:cNvPr id="0" name=""/>
        <dsp:cNvSpPr/>
      </dsp:nvSpPr>
      <dsp:spPr>
        <a:xfrm>
          <a:off x="6502626" y="3089140"/>
          <a:ext cx="1940735" cy="1122694"/>
        </a:xfrm>
        <a:prstGeom prst="rect">
          <a:avLst/>
        </a:prstGeom>
        <a:solidFill>
          <a:schemeClr val="accent2">
            <a:lumMod val="7500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kern="1200" dirty="0"/>
            <a:t>安全維護組</a:t>
          </a:r>
          <a:endParaRPr lang="en-US" altLang="zh-TW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kern="1200" dirty="0"/>
            <a:t>組長</a:t>
          </a:r>
          <a:r>
            <a:rPr lang="en-US" altLang="zh-TW" sz="2000" kern="1200" dirty="0"/>
            <a:t>:</a:t>
          </a:r>
          <a:r>
            <a:rPr lang="zh-TW" altLang="en-US" sz="2000" kern="1200" dirty="0"/>
            <a:t>總務主任</a:t>
          </a:r>
          <a:endParaRPr lang="en-US" altLang="zh-TW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kern="1200" dirty="0">
              <a:solidFill>
                <a:srgbClr val="C00000"/>
              </a:solidFill>
            </a:rPr>
            <a:t>副組長</a:t>
          </a:r>
          <a:r>
            <a:rPr lang="en-US" altLang="zh-TW" sz="2000" kern="1200" dirty="0">
              <a:solidFill>
                <a:srgbClr val="C00000"/>
              </a:solidFill>
            </a:rPr>
            <a:t>:</a:t>
          </a:r>
          <a:r>
            <a:rPr lang="zh-TW" altLang="en-US" sz="2000" kern="1200" dirty="0">
              <a:solidFill>
                <a:srgbClr val="C00000"/>
              </a:solidFill>
            </a:rPr>
            <a:t>事務組長</a:t>
          </a:r>
        </a:p>
      </dsp:txBody>
      <dsp:txXfrm>
        <a:off x="6502626" y="3089140"/>
        <a:ext cx="1940735" cy="1122694"/>
      </dsp:txXfrm>
    </dsp:sp>
    <dsp:sp modelId="{23FEE348-E071-416D-A89F-59664EB96611}">
      <dsp:nvSpPr>
        <dsp:cNvPr id="0" name=""/>
        <dsp:cNvSpPr/>
      </dsp:nvSpPr>
      <dsp:spPr>
        <a:xfrm>
          <a:off x="304488" y="1325762"/>
          <a:ext cx="3891975" cy="146841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500" kern="1200" dirty="0"/>
            <a:t>發言人</a:t>
          </a:r>
          <a:r>
            <a:rPr lang="en-US" altLang="zh-TW" sz="2500" kern="1200" dirty="0"/>
            <a:t>:</a:t>
          </a:r>
          <a:r>
            <a:rPr lang="zh-TW" altLang="en-US" sz="2500" kern="1200" dirty="0"/>
            <a:t>教務主任</a:t>
          </a:r>
          <a:endParaRPr lang="en-US" altLang="zh-TW" sz="2500" kern="1200" dirty="0"/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500" kern="1200" dirty="0"/>
            <a:t>總幹事</a:t>
          </a:r>
          <a:r>
            <a:rPr lang="en-US" altLang="zh-TW" sz="2500" kern="1200" dirty="0"/>
            <a:t>:</a:t>
          </a:r>
          <a:r>
            <a:rPr lang="zh-TW" altLang="en-US" sz="2500" kern="1200" dirty="0"/>
            <a:t>學務主任</a:t>
          </a:r>
          <a:endParaRPr lang="en-US" altLang="zh-TW" sz="2500" kern="1200" dirty="0"/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500" kern="1200" dirty="0"/>
            <a:t>副總幹事</a:t>
          </a:r>
          <a:r>
            <a:rPr lang="en-US" altLang="zh-TW" sz="2500" kern="1200" dirty="0"/>
            <a:t>:</a:t>
          </a:r>
          <a:r>
            <a:rPr lang="zh-TW" altLang="en-US" sz="2500" kern="1200" dirty="0"/>
            <a:t>幼兒園主任</a:t>
          </a:r>
        </a:p>
      </dsp:txBody>
      <dsp:txXfrm>
        <a:off x="304488" y="1325762"/>
        <a:ext cx="3891975" cy="1468416"/>
      </dsp:txXfrm>
    </dsp:sp>
    <dsp:sp modelId="{D633BE3F-C367-41F6-8E96-2A90234C14CE}">
      <dsp:nvSpPr>
        <dsp:cNvPr id="0" name=""/>
        <dsp:cNvSpPr/>
      </dsp:nvSpPr>
      <dsp:spPr>
        <a:xfrm>
          <a:off x="4472651" y="1430117"/>
          <a:ext cx="2437175" cy="475491"/>
        </a:xfrm>
        <a:prstGeom prst="rect">
          <a:avLst/>
        </a:prstGeom>
        <a:solidFill>
          <a:schemeClr val="accent5"/>
        </a:solidFill>
        <a:ln w="11429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500" kern="1200" dirty="0"/>
            <a:t>指揮中心</a:t>
          </a:r>
          <a:r>
            <a:rPr lang="en-US" altLang="zh-TW" sz="2500" kern="1200" dirty="0"/>
            <a:t>:</a:t>
          </a:r>
          <a:r>
            <a:rPr lang="zh-TW" altLang="en-US" sz="2500" kern="1200" dirty="0"/>
            <a:t>學務處</a:t>
          </a:r>
        </a:p>
      </dsp:txBody>
      <dsp:txXfrm>
        <a:off x="4472651" y="1430117"/>
        <a:ext cx="2437175" cy="4754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C181A-CD7D-4E6F-8057-9C54360282F0}" type="datetimeFigureOut">
              <a:rPr lang="zh-TW" altLang="en-US" smtClean="0"/>
              <a:t>2023/5/24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橢圓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6268E21-1FD3-4EC1-B251-D03D09B9C71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C181A-CD7D-4E6F-8057-9C54360282F0}" type="datetimeFigureOut">
              <a:rPr lang="zh-TW" altLang="en-US" smtClean="0"/>
              <a:t>2023/5/24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68E21-1FD3-4EC1-B251-D03D09B9C71E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6268E21-1FD3-4EC1-B251-D03D09B9C71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C181A-CD7D-4E6F-8057-9C54360282F0}" type="datetimeFigureOut">
              <a:rPr lang="zh-TW" altLang="en-US" smtClean="0"/>
              <a:t>2023/5/24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C181A-CD7D-4E6F-8057-9C54360282F0}" type="datetimeFigureOut">
              <a:rPr lang="zh-TW" altLang="en-US" smtClean="0"/>
              <a:t>2023/5/24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6268E21-1FD3-4EC1-B251-D03D09B9C71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C181A-CD7D-4E6F-8057-9C54360282F0}" type="datetimeFigureOut">
              <a:rPr lang="zh-TW" altLang="en-US" smtClean="0"/>
              <a:t>2023/5/24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橢圓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橢圓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6268E21-1FD3-4EC1-B251-D03D09B9C71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D7C181A-CD7D-4E6F-8057-9C54360282F0}" type="datetimeFigureOut">
              <a:rPr lang="zh-TW" altLang="en-US" smtClean="0"/>
              <a:t>2023/5/24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68E21-1FD3-4EC1-B251-D03D09B9C71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內容版面配置區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12" name="內容版面配置區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C181A-CD7D-4E6F-8057-9C54360282F0}" type="datetimeFigureOut">
              <a:rPr lang="zh-TW" altLang="en-US" smtClean="0"/>
              <a:t>2023/5/24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內容版面配置區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26" name="內容版面配置區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25" name="橢圓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橢圓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6268E21-1FD3-4EC1-B251-D03D09B9C71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C181A-CD7D-4E6F-8057-9C54360282F0}" type="datetimeFigureOut">
              <a:rPr lang="zh-TW" altLang="en-US" smtClean="0"/>
              <a:t>2023/5/24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6268E21-1FD3-4EC1-B251-D03D09B9C71E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C181A-CD7D-4E6F-8057-9C54360282F0}" type="datetimeFigureOut">
              <a:rPr lang="zh-TW" altLang="en-US" smtClean="0"/>
              <a:t>2023/5/24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6268E21-1FD3-4EC1-B251-D03D09B9C71E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內容版面配置區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10" name="橢圓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橢圓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6268E21-1FD3-4EC1-B251-D03D09B9C71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C181A-CD7D-4E6F-8057-9C54360282F0}" type="datetimeFigureOut">
              <a:rPr lang="zh-TW" altLang="en-US" smtClean="0"/>
              <a:t>2023/5/24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直線接點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橢圓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6268E21-1FD3-4EC1-B251-D03D09B9C71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D7C181A-CD7D-4E6F-8057-9C54360282F0}" type="datetimeFigureOut">
              <a:rPr lang="zh-TW" altLang="en-US" smtClean="0"/>
              <a:t>2023/5/24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D7C181A-CD7D-4E6F-8057-9C54360282F0}" type="datetimeFigureOut">
              <a:rPr lang="zh-TW" altLang="en-US" smtClean="0"/>
              <a:t>2023/5/24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6268E21-1FD3-4EC1-B251-D03D09B9C71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zh-TW" altLang="en-US" sz="10000" dirty="0"/>
              <a:t>疑似食品中毒演練</a:t>
            </a: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zh-TW" altLang="en-US" sz="8000" dirty="0"/>
              <a:t>臺北市新和國小</a:t>
            </a:r>
          </a:p>
        </p:txBody>
      </p:sp>
    </p:spTree>
    <p:extLst>
      <p:ext uri="{BB962C8B-B14F-4D97-AF65-F5344CB8AC3E}">
        <p14:creationId xmlns:p14="http://schemas.microsoft.com/office/powerpoint/2010/main" val="4123068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定義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/>
              <a:t>疑似食品中毒的定義：吃同樣食物引起中毒跡象</a:t>
            </a:r>
            <a:r>
              <a:rPr lang="zh-TW" altLang="en-US" sz="4000" dirty="0">
                <a:solidFill>
                  <a:srgbClr val="C00000"/>
                </a:solidFill>
              </a:rPr>
              <a:t>（噁心、嘔吐、腹痛、腹瀉等症狀）</a:t>
            </a:r>
            <a:r>
              <a:rPr lang="zh-TW" altLang="en-US" sz="4000" dirty="0"/>
              <a:t>經學校送醫診治人數達 </a:t>
            </a:r>
            <a:r>
              <a:rPr lang="en-US" altLang="zh-TW" sz="4000" dirty="0"/>
              <a:t>2 </a:t>
            </a:r>
            <a:r>
              <a:rPr lang="zh-TW" altLang="en-US" sz="4000" dirty="0"/>
              <a:t>人以上，或雖未就醫診治惟出現中毒跡象已達 </a:t>
            </a:r>
            <a:r>
              <a:rPr lang="en-US" altLang="zh-TW" sz="4000" dirty="0"/>
              <a:t>5 </a:t>
            </a:r>
            <a:r>
              <a:rPr lang="zh-TW" altLang="en-US" sz="4000" dirty="0"/>
              <a:t>人以上。</a:t>
            </a:r>
            <a:endParaRPr lang="en-US" altLang="zh-TW" sz="4000" dirty="0"/>
          </a:p>
        </p:txBody>
      </p:sp>
    </p:spTree>
    <p:extLst>
      <p:ext uri="{BB962C8B-B14F-4D97-AF65-F5344CB8AC3E}">
        <p14:creationId xmlns:p14="http://schemas.microsoft.com/office/powerpoint/2010/main" val="13947179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(</a:t>
            </a:r>
            <a:r>
              <a:rPr lang="zh-TW" altLang="en-US" dirty="0"/>
              <a:t>一</a:t>
            </a:r>
            <a:r>
              <a:rPr lang="en-US" altLang="zh-TW" dirty="0"/>
              <a:t>)</a:t>
            </a:r>
            <a:r>
              <a:rPr lang="zh-TW" altLang="en-US" dirty="0"/>
              <a:t>接獲學生疑似食品中毒狀況報告時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sz="5000" dirty="0"/>
              <a:t>→通知健康中心</a:t>
            </a:r>
            <a:endParaRPr lang="en-US" altLang="zh-TW" sz="5000" dirty="0"/>
          </a:p>
          <a:p>
            <a:pPr marL="0" indent="0">
              <a:buNone/>
            </a:pPr>
            <a:r>
              <a:rPr lang="zh-TW" altLang="en-US" sz="5000" dirty="0"/>
              <a:t>→依病況安置或協助就醫</a:t>
            </a:r>
            <a:endParaRPr lang="en-US" altLang="zh-TW" sz="5000" dirty="0"/>
          </a:p>
          <a:p>
            <a:pPr marL="0" indent="0">
              <a:buNone/>
            </a:pPr>
            <a:r>
              <a:rPr lang="zh-TW" altLang="en-US" sz="5000" dirty="0"/>
              <a:t>→即時通報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66107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(</a:t>
            </a:r>
            <a:r>
              <a:rPr lang="zh-TW" altLang="en-US" dirty="0"/>
              <a:t>二</a:t>
            </a:r>
            <a:r>
              <a:rPr lang="en-US" altLang="zh-TW" dirty="0"/>
              <a:t>)</a:t>
            </a:r>
            <a:r>
              <a:rPr lang="zh-TW" altLang="en-US" dirty="0"/>
              <a:t>校園緊急處理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→建立危機處理小組迅速成立指揮中心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→登記學生資料</a:t>
            </a:r>
            <a:r>
              <a:rPr lang="en-US" altLang="zh-TW" dirty="0"/>
              <a:t>(</a:t>
            </a:r>
            <a:r>
              <a:rPr lang="zh-TW" altLang="en-US" dirty="0"/>
              <a:t>姓名</a:t>
            </a:r>
            <a:r>
              <a:rPr lang="en-US" altLang="zh-TW" dirty="0"/>
              <a:t>.</a:t>
            </a:r>
            <a:r>
              <a:rPr lang="zh-TW" altLang="en-US" dirty="0"/>
              <a:t>症狀等</a:t>
            </a:r>
            <a:r>
              <a:rPr lang="en-US" altLang="zh-TW" dirty="0"/>
              <a:t>)</a:t>
            </a:r>
          </a:p>
          <a:p>
            <a:pPr marL="0" indent="0">
              <a:buNone/>
            </a:pPr>
            <a:r>
              <a:rPr lang="zh-TW" altLang="en-US" dirty="0"/>
              <a:t>→封鎖現場並檢查留樣食品</a:t>
            </a:r>
            <a:endParaRPr lang="en-US" altLang="zh-TW" dirty="0"/>
          </a:p>
          <a:p>
            <a:pPr marL="0" indent="0">
              <a:buNone/>
            </a:pPr>
            <a:r>
              <a:rPr lang="zh-TW" altLang="zh-TW" dirty="0">
                <a:latin typeface="新細明體"/>
                <a:ea typeface="新細明體"/>
              </a:rPr>
              <a:t>→</a:t>
            </a:r>
            <a:r>
              <a:rPr lang="zh-TW" altLang="en-US" dirty="0">
                <a:latin typeface="新細明體"/>
              </a:rPr>
              <a:t>蒐集佐證物品</a:t>
            </a:r>
            <a:r>
              <a:rPr lang="en-US" altLang="zh-TW" dirty="0">
                <a:latin typeface="新細明體"/>
              </a:rPr>
              <a:t>(</a:t>
            </a:r>
            <a:r>
              <a:rPr lang="zh-TW" altLang="en-US" dirty="0">
                <a:latin typeface="新細明體"/>
              </a:rPr>
              <a:t>嘔吐物或糞便</a:t>
            </a:r>
            <a:r>
              <a:rPr lang="en-US" altLang="zh-TW" dirty="0">
                <a:latin typeface="新細明體"/>
              </a:rPr>
              <a:t>)</a:t>
            </a:r>
            <a:endParaRPr lang="en-US" altLang="zh-TW" dirty="0">
              <a:latin typeface="新細明體"/>
              <a:ea typeface="新細明體"/>
            </a:endParaRPr>
          </a:p>
          <a:p>
            <a:pPr marL="0" indent="0">
              <a:buNone/>
            </a:pPr>
            <a:r>
              <a:rPr lang="zh-TW" altLang="en-US" dirty="0">
                <a:latin typeface="新細明體"/>
              </a:rPr>
              <a:t>→指定人員隨同就醫</a:t>
            </a:r>
            <a:endParaRPr lang="en-US" altLang="zh-TW" dirty="0">
              <a:latin typeface="新細明體"/>
            </a:endParaRPr>
          </a:p>
          <a:p>
            <a:pPr marL="0" indent="0">
              <a:buNone/>
            </a:pPr>
            <a:r>
              <a:rPr lang="zh-TW" altLang="en-US" dirty="0">
                <a:latin typeface="新細明體"/>
                <a:ea typeface="新細明體"/>
              </a:rPr>
              <a:t>→</a:t>
            </a:r>
            <a:r>
              <a:rPr lang="zh-TW" altLang="en-US" dirty="0"/>
              <a:t>迅速聯絡家長，說明情況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→指揮中心建立即時看板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→追蹤與關懷其他學生情況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073687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(</a:t>
            </a:r>
            <a:r>
              <a:rPr lang="zh-TW" altLang="en-US" dirty="0"/>
              <a:t>三</a:t>
            </a:r>
            <a:r>
              <a:rPr lang="en-US" altLang="zh-TW" dirty="0"/>
              <a:t>)</a:t>
            </a:r>
            <a:r>
              <a:rPr lang="zh-TW" altLang="en-US" dirty="0"/>
              <a:t>照料、慰問、善後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/>
              <a:t>學校派師長到院照料慰問。</a:t>
            </a:r>
            <a:endParaRPr lang="en-US" altLang="zh-TW" sz="4000" dirty="0"/>
          </a:p>
          <a:p>
            <a:r>
              <a:rPr lang="zh-TW" altLang="en-US" sz="4000" dirty="0"/>
              <a:t>臨時供餐替代方案。</a:t>
            </a:r>
            <a:endParaRPr lang="en-US" altLang="zh-TW" sz="4000" dirty="0"/>
          </a:p>
          <a:p>
            <a:r>
              <a:rPr lang="zh-TW" altLang="en-US" sz="4000" dirty="0"/>
              <a:t>維護校園安定。</a:t>
            </a:r>
            <a:endParaRPr lang="en-US" altLang="zh-TW" sz="4000" dirty="0"/>
          </a:p>
          <a:p>
            <a:r>
              <a:rPr lang="zh-TW" altLang="en-US" sz="4000" dirty="0"/>
              <a:t>了解中毒原因與後續法律工作。</a:t>
            </a:r>
            <a:endParaRPr lang="en-US" altLang="zh-TW" sz="4000" dirty="0"/>
          </a:p>
          <a:p>
            <a:r>
              <a:rPr lang="zh-TW" altLang="en-US" sz="4000" dirty="0"/>
              <a:t>後續飲食衛生宣導及作業檢討。</a:t>
            </a:r>
          </a:p>
        </p:txBody>
      </p:sp>
    </p:spTree>
    <p:extLst>
      <p:ext uri="{BB962C8B-B14F-4D97-AF65-F5344CB8AC3E}">
        <p14:creationId xmlns:p14="http://schemas.microsoft.com/office/powerpoint/2010/main" val="20907716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演練流程</a:t>
            </a:r>
            <a:r>
              <a:rPr lang="en-US" altLang="zh-TW" dirty="0"/>
              <a:t>1-</a:t>
            </a:r>
            <a:r>
              <a:rPr lang="zh-TW" altLang="en-US" dirty="0"/>
              <a:t>通知護理師救護。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/>
              <a:t>1-</a:t>
            </a:r>
            <a:r>
              <a:rPr lang="zh-TW" altLang="en-US" dirty="0"/>
              <a:t>學生餐後</a:t>
            </a:r>
            <a:r>
              <a:rPr lang="en-US" altLang="zh-TW" dirty="0"/>
              <a:t>1.5</a:t>
            </a:r>
            <a:r>
              <a:rPr lang="zh-TW" altLang="en-US" dirty="0"/>
              <a:t>小時有</a:t>
            </a:r>
            <a:r>
              <a:rPr lang="en-US" altLang="zh-TW" dirty="0"/>
              <a:t>2</a:t>
            </a:r>
            <a:r>
              <a:rPr lang="zh-TW" altLang="en-US" dirty="0"/>
              <a:t>位學生身體不適</a:t>
            </a:r>
            <a:r>
              <a:rPr lang="zh-TW" altLang="en-US" dirty="0">
                <a:solidFill>
                  <a:srgbClr val="C00000"/>
                </a:solidFill>
              </a:rPr>
              <a:t>（噁心、嘔吐、腹痛、腹瀉等症狀）</a:t>
            </a:r>
            <a:r>
              <a:rPr lang="zh-TW" altLang="en-US" dirty="0"/>
              <a:t>，老師詢問症狀。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sz="2500" dirty="0"/>
              <a:t>(1)</a:t>
            </a:r>
            <a:r>
              <a:rPr lang="zh-TW" altLang="en-US" sz="2500" dirty="0"/>
              <a:t>學生嘔吐時，請準備乾淨的塑膠袋，如</a:t>
            </a:r>
            <a:r>
              <a:rPr lang="en-US" altLang="zh-TW" sz="2500" dirty="0"/>
              <a:t>:</a:t>
            </a:r>
            <a:r>
              <a:rPr lang="zh-TW" altLang="en-US" sz="2500" dirty="0"/>
              <a:t>未使用垃圾袋。</a:t>
            </a:r>
            <a:endParaRPr lang="en-US" altLang="zh-TW" sz="2500" dirty="0"/>
          </a:p>
          <a:p>
            <a:pPr marL="0" indent="0">
              <a:buNone/>
            </a:pPr>
            <a:r>
              <a:rPr lang="en-US" altLang="zh-TW" sz="2500" dirty="0"/>
              <a:t>(2)</a:t>
            </a:r>
            <a:r>
              <a:rPr lang="zh-TW" altLang="en-US" sz="2500" dirty="0"/>
              <a:t>嘔吐袋隨學生下樓，拿到健康中心等待送檢。</a:t>
            </a:r>
            <a:endParaRPr lang="en-US" altLang="zh-TW" sz="2500" dirty="0"/>
          </a:p>
          <a:p>
            <a:endParaRPr lang="en-US" altLang="zh-TW" sz="2500" dirty="0"/>
          </a:p>
          <a:p>
            <a:r>
              <a:rPr lang="en-US" altLang="zh-TW" dirty="0"/>
              <a:t>2-</a:t>
            </a:r>
            <a:r>
              <a:rPr lang="zh-TW" altLang="en-US" dirty="0"/>
              <a:t>老師開始撥打電話到健康中心。</a:t>
            </a:r>
            <a:endParaRPr lang="en-US" altLang="zh-TW" dirty="0"/>
          </a:p>
          <a:p>
            <a:r>
              <a:rPr lang="en-US" altLang="zh-TW" dirty="0"/>
              <a:t>3-</a:t>
            </a:r>
            <a:r>
              <a:rPr lang="zh-TW" altLang="en-US" dirty="0"/>
              <a:t>讓同學陪同個案前往健康中心，護理師開始詢問小朋友中午吃了些什麼，經評估後填寫「食品中毒案件個案訪問表」。</a:t>
            </a:r>
            <a:endParaRPr lang="en-US" altLang="zh-TW" dirty="0"/>
          </a:p>
          <a:p>
            <a:r>
              <a:rPr lang="en-US" altLang="zh-TW" dirty="0"/>
              <a:t>4-</a:t>
            </a:r>
            <a:r>
              <a:rPr lang="zh-TW" altLang="en-US" dirty="0"/>
              <a:t>因學生是吃學校午餐後出現嘔吐、腹瀉症狀，且有</a:t>
            </a:r>
            <a:r>
              <a:rPr lang="en-US" altLang="zh-TW" dirty="0"/>
              <a:t>2</a:t>
            </a:r>
            <a:r>
              <a:rPr lang="zh-TW" altLang="en-US" dirty="0"/>
              <a:t>人需要送醫，疑似食品引起中毒</a:t>
            </a:r>
            <a:r>
              <a:rPr lang="zh-TW" altLang="en-US"/>
              <a:t>跡象。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788804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演練流程</a:t>
            </a:r>
            <a:r>
              <a:rPr lang="en-US" altLang="zh-TW" dirty="0"/>
              <a:t>2-</a:t>
            </a:r>
            <a:r>
              <a:rPr lang="zh-TW" altLang="en-US" dirty="0"/>
              <a:t>電話</a:t>
            </a:r>
            <a:r>
              <a:rPr lang="en-US" altLang="zh-TW" dirty="0"/>
              <a:t>119</a:t>
            </a:r>
            <a:r>
              <a:rPr lang="zh-TW" altLang="en-US" dirty="0"/>
              <a:t>召救護車。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5-</a:t>
            </a:r>
            <a:r>
              <a:rPr lang="zh-TW" altLang="en-US" dirty="0"/>
              <a:t>護理師打電話</a:t>
            </a:r>
            <a:r>
              <a:rPr lang="en-US" altLang="zh-TW" dirty="0"/>
              <a:t>119</a:t>
            </a:r>
            <a:r>
              <a:rPr lang="zh-TW" altLang="en-US" dirty="0"/>
              <a:t>召救護車，並通知衛生組及學務主任。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6-</a:t>
            </a:r>
            <a:r>
              <a:rPr lang="zh-TW" altLang="en-US" dirty="0"/>
              <a:t>衛生組接獲通知，前往該班瞭解狀況。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7-</a:t>
            </a:r>
            <a:r>
              <a:rPr lang="zh-TW" altLang="en-US" dirty="0"/>
              <a:t>學務主任報告校長事件狀況，校長宣布啟動緊急應變計畫。請學務主任廣播各組同仁立即到學務處集合，成立</a:t>
            </a:r>
            <a:r>
              <a:rPr lang="en-US" altLang="zh-TW" dirty="0"/>
              <a:t>『</a:t>
            </a:r>
            <a:r>
              <a:rPr lang="zh-TW" altLang="en-US" dirty="0"/>
              <a:t>疑似食品中毒指揮中心</a:t>
            </a:r>
            <a:r>
              <a:rPr lang="en-US" altLang="zh-TW" dirty="0"/>
              <a:t>』</a:t>
            </a:r>
            <a:r>
              <a:rPr lang="zh-TW" altLang="en-US" dirty="0"/>
              <a:t>。</a:t>
            </a:r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482436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演練流程</a:t>
            </a:r>
            <a:r>
              <a:rPr lang="en-US" altLang="zh-TW" dirty="0"/>
              <a:t>3-</a:t>
            </a:r>
            <a:r>
              <a:rPr lang="zh-TW" altLang="en-US" dirty="0"/>
              <a:t>開放健康中心收容待送醫學生，並通報危機處理小組資訊彙整組。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8-</a:t>
            </a:r>
            <a:r>
              <a:rPr lang="zh-TW" altLang="en-US" dirty="0"/>
              <a:t>緊急救護組進行全校廣播，各班導師協助填覆「食安</a:t>
            </a:r>
            <a:r>
              <a:rPr lang="en-US" altLang="zh-TW" dirty="0"/>
              <a:t>(</a:t>
            </a:r>
            <a:r>
              <a:rPr lang="zh-TW" altLang="en-US" dirty="0"/>
              <a:t>疑似食品中毒</a:t>
            </a:r>
            <a:r>
              <a:rPr lang="en-US" altLang="zh-TW" dirty="0"/>
              <a:t>)</a:t>
            </a:r>
            <a:r>
              <a:rPr lang="zh-TW" altLang="en-US" dirty="0"/>
              <a:t>事件</a:t>
            </a:r>
            <a:r>
              <a:rPr lang="en-US" altLang="zh-TW" dirty="0"/>
              <a:t>-</a:t>
            </a:r>
            <a:r>
              <a:rPr lang="zh-TW" altLang="en-US" dirty="0"/>
              <a:t>班級通報表」，送到指揮中心。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>
                <a:solidFill>
                  <a:schemeClr val="accent1">
                    <a:lumMod val="50000"/>
                  </a:schemeClr>
                </a:solidFill>
              </a:rPr>
              <a:t>(1)</a:t>
            </a:r>
            <a:r>
              <a:rPr lang="zh-TW" altLang="en-US" dirty="0">
                <a:solidFill>
                  <a:schemeClr val="accent1">
                    <a:lumMod val="50000"/>
                  </a:schemeClr>
                </a:solidFill>
              </a:rPr>
              <a:t>各班導師從防災包中拿出「食安事件</a:t>
            </a:r>
            <a:r>
              <a:rPr lang="en-US" altLang="zh-TW" dirty="0">
                <a:solidFill>
                  <a:schemeClr val="accent1">
                    <a:lumMod val="50000"/>
                  </a:schemeClr>
                </a:solidFill>
              </a:rPr>
              <a:t>-</a:t>
            </a:r>
            <a:r>
              <a:rPr lang="zh-TW" altLang="en-US" dirty="0">
                <a:solidFill>
                  <a:schemeClr val="accent1">
                    <a:lumMod val="50000"/>
                  </a:schemeClr>
                </a:solidFill>
              </a:rPr>
              <a:t>班級通報表」，填寫完派人送到指揮中心</a:t>
            </a:r>
            <a:r>
              <a:rPr lang="en-US" altLang="zh-TW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zh-TW" altLang="en-US" dirty="0">
                <a:solidFill>
                  <a:schemeClr val="accent1">
                    <a:lumMod val="50000"/>
                  </a:schemeClr>
                </a:solidFill>
              </a:rPr>
              <a:t>學務處</a:t>
            </a:r>
            <a:r>
              <a:rPr lang="en-US" altLang="zh-TW" dirty="0">
                <a:solidFill>
                  <a:schemeClr val="accent1">
                    <a:lumMod val="50000"/>
                  </a:schemeClr>
                </a:solidFill>
              </a:rPr>
              <a:t>)</a:t>
            </a:r>
            <a:r>
              <a:rPr lang="zh-TW" altLang="en-US" dirty="0">
                <a:solidFill>
                  <a:schemeClr val="accent1">
                    <a:lumMod val="50000"/>
                  </a:schemeClr>
                </a:solidFill>
              </a:rPr>
              <a:t>。</a:t>
            </a:r>
            <a:endParaRPr lang="en-US" altLang="zh-TW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altLang="zh-TW" dirty="0">
                <a:solidFill>
                  <a:schemeClr val="accent1">
                    <a:lumMod val="50000"/>
                  </a:schemeClr>
                </a:solidFill>
              </a:rPr>
              <a:t>(2)</a:t>
            </a:r>
            <a:r>
              <a:rPr lang="zh-TW" altLang="en-US" dirty="0">
                <a:solidFill>
                  <a:schemeClr val="accent1">
                    <a:lumMod val="50000"/>
                  </a:schemeClr>
                </a:solidFill>
              </a:rPr>
              <a:t>若是科任課，也是由導師到科任教室協助調查，填寫完派人送到指揮中心</a:t>
            </a:r>
            <a:r>
              <a:rPr lang="en-US" altLang="zh-TW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zh-TW" altLang="en-US" dirty="0">
                <a:solidFill>
                  <a:schemeClr val="accent1">
                    <a:lumMod val="50000"/>
                  </a:schemeClr>
                </a:solidFill>
              </a:rPr>
              <a:t>學務處</a:t>
            </a:r>
            <a:r>
              <a:rPr lang="en-US" altLang="zh-TW" dirty="0">
                <a:solidFill>
                  <a:schemeClr val="accent1">
                    <a:lumMod val="50000"/>
                  </a:schemeClr>
                </a:solidFill>
              </a:rPr>
              <a:t>)</a:t>
            </a:r>
            <a:r>
              <a:rPr lang="zh-TW" altLang="en-US" dirty="0">
                <a:solidFill>
                  <a:schemeClr val="accent1">
                    <a:lumMod val="50000"/>
                  </a:schemeClr>
                </a:solidFill>
              </a:rPr>
              <a:t>。</a:t>
            </a:r>
            <a:endParaRPr lang="en-US" altLang="zh-TW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altLang="zh-TW" dirty="0">
                <a:solidFill>
                  <a:schemeClr val="accent1">
                    <a:lumMod val="50000"/>
                  </a:schemeClr>
                </a:solidFill>
              </a:rPr>
              <a:t>(3)</a:t>
            </a:r>
            <a:r>
              <a:rPr lang="zh-TW" altLang="en-US" dirty="0">
                <a:solidFill>
                  <a:schemeClr val="accent1">
                    <a:lumMod val="50000"/>
                  </a:schemeClr>
                </a:solidFill>
              </a:rPr>
              <a:t>若此時有學生發生疑似症狀（噁心、嘔吐、腹痛、腹瀉等症狀），請讓學生到健康中心觀察。</a:t>
            </a:r>
            <a:endParaRPr lang="en-US" altLang="zh-TW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altLang="zh-TW" dirty="0">
                <a:solidFill>
                  <a:schemeClr val="accent1">
                    <a:lumMod val="50000"/>
                  </a:schemeClr>
                </a:solidFill>
              </a:rPr>
              <a:t>(4)</a:t>
            </a:r>
            <a:r>
              <a:rPr lang="zh-TW" altLang="en-US" dirty="0">
                <a:solidFill>
                  <a:schemeClr val="accent1">
                    <a:lumMod val="50000"/>
                  </a:schemeClr>
                </a:solidFill>
              </a:rPr>
              <a:t>若老師也嚴重不舒服，以口頭交代學生通知學務處處理。</a:t>
            </a:r>
          </a:p>
        </p:txBody>
      </p:sp>
    </p:spTree>
    <p:extLst>
      <p:ext uri="{BB962C8B-B14F-4D97-AF65-F5344CB8AC3E}">
        <p14:creationId xmlns:p14="http://schemas.microsoft.com/office/powerpoint/2010/main" val="26589091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演練流程</a:t>
            </a:r>
            <a:r>
              <a:rPr lang="en-US" altLang="zh-TW" dirty="0"/>
              <a:t>4-</a:t>
            </a:r>
            <a:r>
              <a:rPr lang="zh-TW" altLang="en-US" dirty="0"/>
              <a:t>如中毒人數眾多，請</a:t>
            </a:r>
            <a:r>
              <a:rPr lang="en-US" altLang="zh-TW" dirty="0"/>
              <a:t>119</a:t>
            </a:r>
            <a:r>
              <a:rPr lang="zh-TW" altLang="en-US" dirty="0"/>
              <a:t>通報，通知保全打開校門，引導救護車前往出事地點。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9-</a:t>
            </a:r>
            <a:r>
              <a:rPr lang="zh-TW" altLang="en-US" dirty="0"/>
              <a:t>資訊彙整組立即在指揮中心</a:t>
            </a:r>
            <a:r>
              <a:rPr lang="en-US" altLang="zh-TW" dirty="0"/>
              <a:t>(</a:t>
            </a:r>
            <a:r>
              <a:rPr lang="zh-TW" altLang="en-US" dirty="0"/>
              <a:t>學務處</a:t>
            </a:r>
            <a:r>
              <a:rPr lang="en-US" altLang="zh-TW" dirty="0"/>
              <a:t>)</a:t>
            </a:r>
            <a:r>
              <a:rPr lang="zh-TW" altLang="en-US" dirty="0"/>
              <a:t>建立公告看板，統計通報單，登錄就醫學生並更新資訊。</a:t>
            </a:r>
            <a:endParaRPr lang="en-US" altLang="zh-TW" dirty="0"/>
          </a:p>
          <a:p>
            <a:r>
              <a:rPr lang="en-US" altLang="zh-TW" dirty="0"/>
              <a:t>10-</a:t>
            </a:r>
            <a:r>
              <a:rPr lang="zh-TW" altLang="en-US" dirty="0"/>
              <a:t>中毒人數眾多，校內編組無課務之科任教師到健康中心集合，準備隨車進駐醫院。</a:t>
            </a:r>
            <a:endParaRPr lang="en-US" altLang="zh-TW" dirty="0"/>
          </a:p>
          <a:p>
            <a:r>
              <a:rPr lang="en-US" altLang="zh-TW" dirty="0"/>
              <a:t>11-</a:t>
            </a:r>
            <a:r>
              <a:rPr lang="zh-TW" altLang="en-US" dirty="0"/>
              <a:t>救護車到校，編組的科任教師進駐醫院協助救援，盡心盡力照顧學生，隨時向通報聯絡組回報狀況。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(1)</a:t>
            </a:r>
            <a:r>
              <a:rPr lang="zh-TW" altLang="en-US" dirty="0"/>
              <a:t>隨車老師在救護車上獲知就診醫院後，聯絡學校</a:t>
            </a:r>
            <a:r>
              <a:rPr lang="en-US" altLang="zh-TW" dirty="0"/>
              <a:t>(</a:t>
            </a:r>
            <a:r>
              <a:rPr lang="zh-TW" altLang="en-US" dirty="0"/>
              <a:t>學務處</a:t>
            </a:r>
            <a:r>
              <a:rPr lang="en-US" altLang="zh-TW" dirty="0"/>
              <a:t>-</a:t>
            </a:r>
            <a:r>
              <a:rPr lang="zh-TW" altLang="en-US" dirty="0"/>
              <a:t>聯絡通報組</a:t>
            </a:r>
            <a:r>
              <a:rPr lang="en-US" altLang="zh-TW" dirty="0"/>
              <a:t>)</a:t>
            </a:r>
            <a:r>
              <a:rPr lang="zh-TW" altLang="en-US" dirty="0"/>
              <a:t>。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(2)</a:t>
            </a:r>
            <a:r>
              <a:rPr lang="zh-TW" altLang="en-US" dirty="0"/>
              <a:t>隨車老師須等到家長</a:t>
            </a:r>
            <a:r>
              <a:rPr lang="en-US" altLang="zh-TW" dirty="0"/>
              <a:t>(</a:t>
            </a:r>
            <a:r>
              <a:rPr lang="zh-TW" altLang="en-US" dirty="0"/>
              <a:t>或其他人接手</a:t>
            </a:r>
            <a:r>
              <a:rPr lang="en-US" altLang="zh-TW" dirty="0"/>
              <a:t>)</a:t>
            </a:r>
            <a:r>
              <a:rPr lang="zh-TW" altLang="en-US" dirty="0"/>
              <a:t>到達醫院，並通知學校後再離開醫院。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0825057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演練流程</a:t>
            </a:r>
            <a:r>
              <a:rPr lang="en-US" altLang="zh-TW" dirty="0"/>
              <a:t>5-</a:t>
            </a:r>
            <a:r>
              <a:rPr lang="zh-TW" altLang="en-US" dirty="0"/>
              <a:t>即時通報及善後</a:t>
            </a:r>
            <a:r>
              <a:rPr lang="en-US" altLang="zh-TW" dirty="0"/>
              <a:t>.</a:t>
            </a:r>
            <a:r>
              <a:rPr lang="zh-TW" altLang="en-US" dirty="0"/>
              <a:t>慰問等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12-</a:t>
            </a:r>
            <a:r>
              <a:rPr lang="zh-TW" altLang="en-US" dirty="0"/>
              <a:t>通聯絡組收到訊息後，登錄在看板公告區並聯絡家長</a:t>
            </a:r>
            <a:r>
              <a:rPr lang="en-US" altLang="zh-TW" dirty="0"/>
              <a:t>.</a:t>
            </a:r>
            <a:r>
              <a:rPr lang="zh-TW" altLang="en-US" dirty="0"/>
              <a:t>導師等。</a:t>
            </a:r>
            <a:endParaRPr lang="en-US" altLang="zh-TW" dirty="0"/>
          </a:p>
          <a:p>
            <a:r>
              <a:rPr lang="en-US" altLang="zh-TW" dirty="0"/>
              <a:t>13-</a:t>
            </a:r>
            <a:r>
              <a:rPr lang="zh-TW" altLang="en-US" dirty="0"/>
              <a:t>事件過程中也將完成相關通報。</a:t>
            </a:r>
            <a:endParaRPr lang="en-US" altLang="zh-TW" dirty="0"/>
          </a:p>
          <a:p>
            <a:r>
              <a:rPr lang="en-US" altLang="zh-TW" dirty="0"/>
              <a:t>(1)</a:t>
            </a:r>
            <a:r>
              <a:rPr lang="zh-TW" altLang="en-US" dirty="0"/>
              <a:t> </a:t>
            </a:r>
            <a:r>
              <a:rPr lang="en-US" altLang="zh-TW" dirty="0"/>
              <a:t>15</a:t>
            </a:r>
            <a:r>
              <a:rPr lang="zh-TW" altLang="en-US" dirty="0"/>
              <a:t>分鐘內向教育局、衛生局及督學室完成電話通報。</a:t>
            </a:r>
            <a:r>
              <a:rPr lang="en-US" altLang="zh-TW" dirty="0"/>
              <a:t>(2)12</a:t>
            </a:r>
            <a:r>
              <a:rPr lang="zh-TW" altLang="en-US" dirty="0"/>
              <a:t>小時內以書面完成通報</a:t>
            </a:r>
            <a:r>
              <a:rPr lang="en-US" altLang="zh-TW" dirty="0"/>
              <a:t>(</a:t>
            </a:r>
            <a:r>
              <a:rPr lang="zh-TW" altLang="en-US" dirty="0"/>
              <a:t>傳真到上述單位</a:t>
            </a:r>
            <a:r>
              <a:rPr lang="en-US" altLang="zh-TW" dirty="0"/>
              <a:t>)</a:t>
            </a:r>
            <a:r>
              <a:rPr lang="zh-TW" altLang="en-US" dirty="0"/>
              <a:t>。</a:t>
            </a:r>
            <a:endParaRPr lang="en-US" altLang="zh-TW" dirty="0"/>
          </a:p>
          <a:p>
            <a:r>
              <a:rPr lang="en-US" altLang="zh-TW" dirty="0"/>
              <a:t>(3)</a:t>
            </a:r>
            <a:r>
              <a:rPr lang="zh-TW" altLang="en-US" dirty="0"/>
              <a:t>聯絡組於</a:t>
            </a:r>
            <a:r>
              <a:rPr lang="en-US" altLang="zh-TW" dirty="0"/>
              <a:t>24</a:t>
            </a:r>
            <a:r>
              <a:rPr lang="zh-TW" altLang="en-US" dirty="0"/>
              <a:t>小時內完成校安通報。</a:t>
            </a:r>
            <a:endParaRPr lang="en-US" altLang="zh-TW" dirty="0"/>
          </a:p>
          <a:p>
            <a:r>
              <a:rPr lang="en-US" altLang="zh-TW" dirty="0">
                <a:solidFill>
                  <a:schemeClr val="accent1">
                    <a:lumMod val="50000"/>
                  </a:schemeClr>
                </a:solidFill>
              </a:rPr>
              <a:t>14-</a:t>
            </a:r>
            <a:r>
              <a:rPr lang="zh-TW" altLang="en-US" dirty="0">
                <a:solidFill>
                  <a:schemeClr val="accent1">
                    <a:lumMod val="50000"/>
                  </a:schemeClr>
                </a:solidFill>
              </a:rPr>
              <a:t>衛生局派人到校採驗，由安全維護組協助蒐集証物，如：食品留樣、嘔吐物、排泄物。</a:t>
            </a:r>
            <a:endParaRPr lang="en-US" altLang="zh-TW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altLang="zh-TW" dirty="0">
                <a:solidFill>
                  <a:schemeClr val="accent1">
                    <a:lumMod val="50000"/>
                  </a:schemeClr>
                </a:solidFill>
              </a:rPr>
              <a:t>15-</a:t>
            </a:r>
            <a:r>
              <a:rPr lang="zh-TW" altLang="en-US" dirty="0">
                <a:solidFill>
                  <a:schemeClr val="accent1">
                    <a:lumMod val="50000"/>
                  </a:schemeClr>
                </a:solidFill>
              </a:rPr>
              <a:t>照料、慰問、善後</a:t>
            </a:r>
            <a:r>
              <a:rPr lang="en-US" altLang="zh-TW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zh-TW" altLang="en-US" dirty="0">
                <a:solidFill>
                  <a:schemeClr val="accent1">
                    <a:lumMod val="50000"/>
                  </a:schemeClr>
                </a:solidFill>
              </a:rPr>
              <a:t>停餐或專案求償</a:t>
            </a:r>
            <a:r>
              <a:rPr lang="en-US" altLang="zh-TW" dirty="0">
                <a:solidFill>
                  <a:schemeClr val="accent1">
                    <a:lumMod val="50000"/>
                  </a:schemeClr>
                </a:solidFill>
              </a:rPr>
              <a:t>……)</a:t>
            </a:r>
            <a:endParaRPr lang="zh-TW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2148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 algn="ctr">
              <a:buNone/>
            </a:pPr>
            <a:r>
              <a:rPr lang="zh-TW" altLang="en-US" sz="4000" dirty="0"/>
              <a:t>感謝全校協助</a:t>
            </a:r>
            <a:endParaRPr lang="en-US" altLang="zh-TW" sz="4000" dirty="0"/>
          </a:p>
          <a:p>
            <a:pPr marL="0" indent="0" algn="ctr">
              <a:buNone/>
            </a:pPr>
            <a:r>
              <a:rPr lang="zh-TW" altLang="en-US" sz="4000"/>
              <a:t>演練</a:t>
            </a:r>
            <a:r>
              <a:rPr lang="zh-TW" altLang="en-US" sz="4000" dirty="0"/>
              <a:t>順利</a:t>
            </a:r>
            <a:endParaRPr lang="en-US" altLang="zh-TW" sz="4000" dirty="0"/>
          </a:p>
          <a:p>
            <a:pPr marL="0" indent="0" algn="ctr">
              <a:buNone/>
            </a:pPr>
            <a:r>
              <a:rPr lang="zh-TW" altLang="en-US" sz="4000" dirty="0"/>
              <a:t>事件不會發生</a:t>
            </a:r>
            <a:endParaRPr lang="en-US" altLang="zh-TW" sz="4000" dirty="0"/>
          </a:p>
        </p:txBody>
      </p:sp>
    </p:spTree>
    <p:extLst>
      <p:ext uri="{BB962C8B-B14F-4D97-AF65-F5344CB8AC3E}">
        <p14:creationId xmlns:p14="http://schemas.microsoft.com/office/powerpoint/2010/main" val="3728843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啟動</a:t>
            </a:r>
            <a:r>
              <a:rPr lang="zh-TW" altLang="en-US" dirty="0">
                <a:solidFill>
                  <a:schemeClr val="accent6">
                    <a:lumMod val="75000"/>
                  </a:schemeClr>
                </a:solidFill>
              </a:rPr>
              <a:t>校園疑似食品中毒</a:t>
            </a:r>
            <a:r>
              <a:rPr lang="zh-TW" altLang="en-US" dirty="0"/>
              <a:t>演練機制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zh-TW" altLang="en-US" sz="8000" dirty="0"/>
              <a:t>從</a:t>
            </a:r>
            <a:r>
              <a:rPr lang="en-US" altLang="zh-TW" sz="8000" dirty="0"/>
              <a:t>109</a:t>
            </a:r>
            <a:r>
              <a:rPr lang="zh-TW" altLang="en-US" sz="8000" dirty="0"/>
              <a:t>學年起每學期演練</a:t>
            </a:r>
            <a:r>
              <a:rPr lang="en-US" altLang="zh-TW" sz="8000" dirty="0"/>
              <a:t>1</a:t>
            </a:r>
            <a:r>
              <a:rPr lang="zh-TW" altLang="en-US" sz="8000" dirty="0"/>
              <a:t>次</a:t>
            </a:r>
            <a:endParaRPr lang="en-US" altLang="zh-TW" sz="8000" dirty="0"/>
          </a:p>
          <a:p>
            <a:pPr marL="0" indent="0">
              <a:buNone/>
            </a:pPr>
            <a:r>
              <a:rPr lang="zh-TW" altLang="en-US" sz="4000" dirty="0"/>
              <a:t>（桌面演練、實際演練輪流辦理）</a:t>
            </a:r>
          </a:p>
        </p:txBody>
      </p:sp>
    </p:spTree>
    <p:extLst>
      <p:ext uri="{BB962C8B-B14F-4D97-AF65-F5344CB8AC3E}">
        <p14:creationId xmlns:p14="http://schemas.microsoft.com/office/powerpoint/2010/main" val="3471892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食品中毒危機處理小組組織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09038872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7117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版面配置區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5000" dirty="0"/>
              <a:t>發言人</a:t>
            </a:r>
          </a:p>
        </p:txBody>
      </p:sp>
      <p:sp>
        <p:nvSpPr>
          <p:cNvPr id="7" name="文字版面配置區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zh-TW" altLang="en-US" sz="5000" dirty="0"/>
              <a:t>總幹事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C00000"/>
                </a:solidFill>
              </a:rPr>
              <a:t>教務主任</a:t>
            </a:r>
            <a:endParaRPr lang="en-US" altLang="zh-TW" dirty="0">
              <a:solidFill>
                <a:srgbClr val="C00000"/>
              </a:solidFill>
            </a:endParaRPr>
          </a:p>
          <a:p>
            <a:r>
              <a:rPr lang="en-US" altLang="zh-TW" dirty="0"/>
              <a:t>1.</a:t>
            </a:r>
            <a:r>
              <a:rPr lang="zh-TW" altLang="en-US" dirty="0"/>
              <a:t>掌握資訊，對外發言。</a:t>
            </a:r>
          </a:p>
          <a:p>
            <a:r>
              <a:rPr lang="en-US" altLang="zh-TW" dirty="0"/>
              <a:t>2.</a:t>
            </a:r>
            <a:r>
              <a:rPr lang="zh-TW" altLang="en-US" dirty="0"/>
              <a:t>擬訂新聞稿。</a:t>
            </a:r>
          </a:p>
          <a:p>
            <a:endParaRPr lang="zh-TW" altLang="en-US" dirty="0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C00000"/>
                </a:solidFill>
              </a:rPr>
              <a:t>學務主任</a:t>
            </a:r>
            <a:endParaRPr lang="en-US" altLang="zh-TW" dirty="0">
              <a:solidFill>
                <a:srgbClr val="C00000"/>
              </a:solidFill>
            </a:endParaRPr>
          </a:p>
          <a:p>
            <a:r>
              <a:rPr lang="zh-TW" altLang="en-US" dirty="0">
                <a:solidFill>
                  <a:srgbClr val="C00000"/>
                </a:solidFill>
              </a:rPr>
              <a:t>幼兒園主任</a:t>
            </a:r>
            <a:r>
              <a:rPr lang="en-US" altLang="zh-TW" dirty="0">
                <a:solidFill>
                  <a:srgbClr val="C00000"/>
                </a:solidFill>
              </a:rPr>
              <a:t>(</a:t>
            </a:r>
            <a:r>
              <a:rPr lang="zh-TW" altLang="en-US" dirty="0">
                <a:solidFill>
                  <a:srgbClr val="C00000"/>
                </a:solidFill>
              </a:rPr>
              <a:t>副總幹事</a:t>
            </a:r>
            <a:r>
              <a:rPr lang="en-US" altLang="zh-TW" dirty="0">
                <a:solidFill>
                  <a:srgbClr val="C00000"/>
                </a:solidFill>
              </a:rPr>
              <a:t>)</a:t>
            </a:r>
          </a:p>
          <a:p>
            <a:r>
              <a:rPr lang="en-US" altLang="zh-TW" dirty="0"/>
              <a:t>1.</a:t>
            </a:r>
            <a:r>
              <a:rPr lang="zh-TW" altLang="en-US" dirty="0"/>
              <a:t>擬訂食品中毒危機處理應變實施計畫。</a:t>
            </a:r>
          </a:p>
          <a:p>
            <a:r>
              <a:rPr lang="en-US" altLang="zh-TW" dirty="0"/>
              <a:t>2.</a:t>
            </a:r>
            <a:r>
              <a:rPr lang="zh-TW" altLang="en-US" dirty="0"/>
              <a:t>協助危機處理小組之運作。</a:t>
            </a:r>
          </a:p>
          <a:p>
            <a:r>
              <a:rPr lang="en-US" altLang="zh-TW" dirty="0"/>
              <a:t>3.</a:t>
            </a:r>
            <a:r>
              <a:rPr lang="zh-TW" altLang="en-US" dirty="0"/>
              <a:t>襄理召集人交辦事項。</a:t>
            </a:r>
          </a:p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組織與職掌</a:t>
            </a:r>
            <a:r>
              <a:rPr lang="en-US" altLang="zh-TW" dirty="0"/>
              <a:t>-1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64653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5000" dirty="0"/>
              <a:t>資訊彙整組</a:t>
            </a:r>
          </a:p>
        </p:txBody>
      </p:sp>
      <p:sp>
        <p:nvSpPr>
          <p:cNvPr id="7" name="文字版面配置區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zh-TW" altLang="en-US" sz="5000" dirty="0"/>
              <a:t>職掌</a:t>
            </a:r>
          </a:p>
        </p:txBody>
      </p:sp>
      <p:sp>
        <p:nvSpPr>
          <p:cNvPr id="8" name="內容版面配置區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altLang="zh-TW" dirty="0"/>
              <a:t>1.</a:t>
            </a:r>
            <a:r>
              <a:rPr lang="zh-TW" altLang="en-US" dirty="0"/>
              <a:t>收集各班通報單，負責事件資料之蒐集、彙整。</a:t>
            </a:r>
          </a:p>
          <a:p>
            <a:r>
              <a:rPr lang="en-US" altLang="zh-TW" dirty="0"/>
              <a:t>2.</a:t>
            </a:r>
            <a:r>
              <a:rPr lang="zh-TW" altLang="en-US" dirty="0"/>
              <a:t>彙整個案訪問單，建立送醫學生名冊及公告看板更新資訊。</a:t>
            </a:r>
          </a:p>
          <a:p>
            <a:r>
              <a:rPr lang="en-US" altLang="zh-TW" dirty="0"/>
              <a:t>3.</a:t>
            </a:r>
            <a:r>
              <a:rPr lang="zh-TW" altLang="en-US" dirty="0"/>
              <a:t>調配代課老師。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組織與職掌</a:t>
            </a:r>
            <a:r>
              <a:rPr lang="en-US" altLang="zh-TW" dirty="0"/>
              <a:t>-2</a:t>
            </a:r>
            <a:endParaRPr lang="zh-TW" altLang="en-US" dirty="0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3500" dirty="0"/>
              <a:t>組長：教務主任</a:t>
            </a:r>
          </a:p>
          <a:p>
            <a:pPr marL="0" indent="0" algn="ctr">
              <a:buNone/>
            </a:pPr>
            <a:r>
              <a:rPr lang="zh-TW" altLang="en-US" sz="3500" dirty="0"/>
              <a:t>副組長：教學組長</a:t>
            </a:r>
            <a:endParaRPr lang="en-US" altLang="zh-TW" sz="3500" dirty="0"/>
          </a:p>
          <a:p>
            <a:pPr marL="0" indent="0" algn="ctr">
              <a:buNone/>
            </a:pPr>
            <a:r>
              <a:rPr lang="zh-TW" altLang="en-US" sz="2500" dirty="0">
                <a:solidFill>
                  <a:srgbClr val="C00000"/>
                </a:solidFill>
              </a:rPr>
              <a:t>組員：</a:t>
            </a:r>
            <a:endParaRPr lang="en-US" altLang="zh-TW" sz="2500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zh-TW" altLang="en-US" sz="2500" dirty="0">
                <a:solidFill>
                  <a:srgbClr val="C00000"/>
                </a:solidFill>
              </a:rPr>
              <a:t>註冊組長</a:t>
            </a:r>
            <a:r>
              <a:rPr lang="en-US" altLang="zh-TW" sz="2500" dirty="0">
                <a:solidFill>
                  <a:srgbClr val="C00000"/>
                </a:solidFill>
              </a:rPr>
              <a:t>.</a:t>
            </a:r>
            <a:r>
              <a:rPr lang="zh-TW" altLang="en-US" sz="2500" dirty="0">
                <a:solidFill>
                  <a:srgbClr val="C00000"/>
                </a:solidFill>
              </a:rPr>
              <a:t>資訊組長</a:t>
            </a:r>
          </a:p>
          <a:p>
            <a:pPr marL="0" indent="0" algn="ctr">
              <a:buNone/>
            </a:pPr>
            <a:r>
              <a:rPr lang="zh-TW" altLang="en-US" sz="2500" dirty="0">
                <a:solidFill>
                  <a:srgbClr val="C00000"/>
                </a:solidFill>
              </a:rPr>
              <a:t>設備組長</a:t>
            </a:r>
            <a:r>
              <a:rPr lang="en-US" altLang="zh-TW" sz="2500" dirty="0">
                <a:solidFill>
                  <a:srgbClr val="C00000"/>
                </a:solidFill>
              </a:rPr>
              <a:t>.</a:t>
            </a:r>
            <a:r>
              <a:rPr lang="zh-TW" altLang="en-US" sz="2500" dirty="0">
                <a:solidFill>
                  <a:srgbClr val="C00000"/>
                </a:solidFill>
              </a:rPr>
              <a:t>圖書幹事</a:t>
            </a:r>
          </a:p>
          <a:p>
            <a:pPr marL="0" indent="0" algn="ctr">
              <a:buNone/>
            </a:pPr>
            <a:r>
              <a:rPr lang="zh-TW" altLang="en-US" sz="2500" dirty="0">
                <a:solidFill>
                  <a:srgbClr val="C00000"/>
                </a:solidFill>
              </a:rPr>
              <a:t>會計主任</a:t>
            </a:r>
            <a:r>
              <a:rPr lang="en-US" altLang="zh-TW" sz="2500" dirty="0">
                <a:solidFill>
                  <a:srgbClr val="C00000"/>
                </a:solidFill>
              </a:rPr>
              <a:t>.</a:t>
            </a:r>
            <a:r>
              <a:rPr lang="zh-TW" altLang="en-US" sz="2500" dirty="0">
                <a:solidFill>
                  <a:srgbClr val="C00000"/>
                </a:solidFill>
              </a:rPr>
              <a:t>人事主任</a:t>
            </a:r>
          </a:p>
          <a:p>
            <a:pPr marL="0" indent="0" algn="ctr">
              <a:buNone/>
            </a:pPr>
            <a:r>
              <a:rPr lang="zh-TW" altLang="en-US" sz="2500" dirty="0">
                <a:solidFill>
                  <a:srgbClr val="C00000"/>
                </a:solidFill>
              </a:rPr>
              <a:t>教保組長</a:t>
            </a: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94705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5000" dirty="0"/>
              <a:t>通報聯絡組</a:t>
            </a:r>
          </a:p>
        </p:txBody>
      </p:sp>
      <p:sp>
        <p:nvSpPr>
          <p:cNvPr id="7" name="文字版面配置區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zh-TW" altLang="en-US" sz="5000" dirty="0"/>
              <a:t>職掌</a:t>
            </a:r>
          </a:p>
        </p:txBody>
      </p:sp>
      <p:sp>
        <p:nvSpPr>
          <p:cNvPr id="8" name="內容版面配置區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1.</a:t>
            </a:r>
            <a:r>
              <a:rPr lang="zh-TW" altLang="en-US" dirty="0"/>
              <a:t>負責校內外之聯絡及對上級機關之通報。</a:t>
            </a:r>
          </a:p>
          <a:p>
            <a:r>
              <a:rPr lang="en-US" altLang="zh-TW" dirty="0"/>
              <a:t>2.</a:t>
            </a:r>
            <a:r>
              <a:rPr lang="zh-TW" altLang="en-US" dirty="0"/>
              <a:t>依據送醫名冊並確實連絡家長。</a:t>
            </a:r>
          </a:p>
          <a:p>
            <a:r>
              <a:rPr lang="en-US" altLang="zh-TW" dirty="0"/>
              <a:t>3.</a:t>
            </a:r>
            <a:r>
              <a:rPr lang="zh-TW" altLang="en-US" dirty="0"/>
              <a:t>接收進駐醫院人員的訊息，隨時向危機處理小組回報狀況。</a:t>
            </a:r>
          </a:p>
          <a:p>
            <a:r>
              <a:rPr lang="en-US" altLang="zh-TW" dirty="0"/>
              <a:t>4.</a:t>
            </a:r>
            <a:r>
              <a:rPr lang="zh-TW" altLang="en-US" dirty="0"/>
              <a:t>衛生單位之聯繫窗口。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組織與職掌</a:t>
            </a:r>
            <a:r>
              <a:rPr lang="en-US" altLang="zh-TW" dirty="0"/>
              <a:t>-3</a:t>
            </a:r>
            <a:endParaRPr lang="zh-TW" altLang="en-US" dirty="0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3500" dirty="0"/>
              <a:t>組長：學務主任</a:t>
            </a:r>
          </a:p>
          <a:p>
            <a:pPr marL="0" indent="0" algn="ctr">
              <a:buNone/>
            </a:pPr>
            <a:r>
              <a:rPr lang="zh-TW" altLang="en-US" sz="3500" dirty="0"/>
              <a:t>副組長：生教組長</a:t>
            </a:r>
            <a:endParaRPr lang="en-US" altLang="zh-TW" sz="3500" dirty="0"/>
          </a:p>
          <a:p>
            <a:pPr marL="0" indent="0" algn="ctr">
              <a:buNone/>
            </a:pPr>
            <a:r>
              <a:rPr lang="zh-TW" altLang="en-US" sz="2500" dirty="0">
                <a:solidFill>
                  <a:srgbClr val="C00000"/>
                </a:solidFill>
              </a:rPr>
              <a:t>組員：</a:t>
            </a:r>
            <a:endParaRPr lang="en-US" altLang="zh-TW" sz="2500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zh-TW" altLang="en-US" sz="2500" dirty="0">
                <a:solidFill>
                  <a:srgbClr val="C00000"/>
                </a:solidFill>
              </a:rPr>
              <a:t>體育組長</a:t>
            </a:r>
            <a:r>
              <a:rPr lang="en-US" altLang="zh-TW" sz="2500" dirty="0">
                <a:solidFill>
                  <a:srgbClr val="C00000"/>
                </a:solidFill>
              </a:rPr>
              <a:t>.</a:t>
            </a:r>
            <a:r>
              <a:rPr lang="zh-TW" altLang="en-US" sz="2500" dirty="0">
                <a:solidFill>
                  <a:srgbClr val="C00000"/>
                </a:solidFill>
              </a:rPr>
              <a:t>訓育組長</a:t>
            </a:r>
          </a:p>
          <a:p>
            <a:pPr marL="0" indent="0" algn="ctr">
              <a:buNone/>
            </a:pPr>
            <a:r>
              <a:rPr lang="zh-TW" altLang="en-US" sz="2500" dirty="0">
                <a:solidFill>
                  <a:srgbClr val="7030A0"/>
                </a:solidFill>
              </a:rPr>
              <a:t>各班導師</a:t>
            </a:r>
          </a:p>
          <a:p>
            <a:pPr marL="0" indent="0" algn="ctr">
              <a:buNone/>
            </a:pPr>
            <a:r>
              <a:rPr lang="zh-TW" altLang="en-US" sz="2500" dirty="0">
                <a:solidFill>
                  <a:srgbClr val="C00000"/>
                </a:solidFill>
              </a:rPr>
              <a:t>行政教保員</a:t>
            </a: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26488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5000" dirty="0"/>
              <a:t>緊急救護組</a:t>
            </a:r>
          </a:p>
        </p:txBody>
      </p:sp>
      <p:sp>
        <p:nvSpPr>
          <p:cNvPr id="7" name="文字版面配置區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zh-TW" altLang="en-US" sz="5000" dirty="0"/>
              <a:t>職掌</a:t>
            </a:r>
          </a:p>
        </p:txBody>
      </p:sp>
      <p:sp>
        <p:nvSpPr>
          <p:cNvPr id="8" name="內容版面配置區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dirty="0"/>
              <a:t>1.</a:t>
            </a:r>
            <a:r>
              <a:rPr lang="zh-TW" altLang="en-US" dirty="0"/>
              <a:t>負責緊急醫務專業之處理、 照顧疑似食品中毒學生。</a:t>
            </a:r>
          </a:p>
          <a:p>
            <a:r>
              <a:rPr lang="en-US" altLang="zh-TW" dirty="0"/>
              <a:t>2.</a:t>
            </a:r>
            <a:r>
              <a:rPr lang="zh-TW" altLang="en-US" dirty="0"/>
              <a:t>啟動緊急醫療網及聯絡醫療處所，學生緊急送醫。</a:t>
            </a:r>
          </a:p>
          <a:p>
            <a:r>
              <a:rPr lang="en-US" altLang="zh-TW" dirty="0"/>
              <a:t>3.</a:t>
            </a:r>
            <a:r>
              <a:rPr lang="zh-TW" altLang="en-US" dirty="0"/>
              <a:t>掌握、記錄送醫學生的班級、姓名、送往醫院名稱及登錄系統。</a:t>
            </a:r>
          </a:p>
          <a:p>
            <a:r>
              <a:rPr lang="en-US" altLang="zh-TW" dirty="0"/>
              <a:t>4.</a:t>
            </a:r>
            <a:r>
              <a:rPr lang="zh-TW" altLang="en-US" dirty="0"/>
              <a:t>負責協調有關資源及提供相關人員</a:t>
            </a:r>
            <a:r>
              <a:rPr lang="en-US" altLang="zh-TW" dirty="0"/>
              <a:t>(</a:t>
            </a:r>
            <a:r>
              <a:rPr lang="zh-TW" altLang="en-US" dirty="0"/>
              <a:t>親師生</a:t>
            </a:r>
            <a:r>
              <a:rPr lang="en-US" altLang="zh-TW" dirty="0"/>
              <a:t>)</a:t>
            </a:r>
            <a:r>
              <a:rPr lang="zh-TW" altLang="en-US" dirty="0"/>
              <a:t>身心安撫、諮詢及輔導。</a:t>
            </a:r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組織與職掌</a:t>
            </a:r>
            <a:r>
              <a:rPr lang="en-US" altLang="zh-TW" dirty="0"/>
              <a:t>-4</a:t>
            </a:r>
            <a:endParaRPr lang="zh-TW" altLang="en-US" dirty="0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3500" dirty="0"/>
              <a:t>組長：輔導主任</a:t>
            </a:r>
          </a:p>
          <a:p>
            <a:pPr marL="0" indent="0" algn="ctr">
              <a:buNone/>
            </a:pPr>
            <a:r>
              <a:rPr lang="zh-TW" altLang="en-US" sz="3500" dirty="0"/>
              <a:t>副組長：衛生組長</a:t>
            </a:r>
            <a:endParaRPr lang="en-US" altLang="zh-TW" sz="3500" dirty="0"/>
          </a:p>
          <a:p>
            <a:pPr marL="0" indent="0" algn="ctr">
              <a:buNone/>
            </a:pPr>
            <a:r>
              <a:rPr lang="zh-TW" altLang="en-US" sz="2500" dirty="0">
                <a:solidFill>
                  <a:srgbClr val="C00000"/>
                </a:solidFill>
              </a:rPr>
              <a:t>組員：</a:t>
            </a:r>
            <a:endParaRPr lang="en-US" altLang="zh-TW" sz="2500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zh-TW" altLang="en-US" sz="2500" dirty="0">
                <a:solidFill>
                  <a:srgbClr val="C00000"/>
                </a:solidFill>
              </a:rPr>
              <a:t>護理師</a:t>
            </a:r>
            <a:r>
              <a:rPr lang="en-US" altLang="zh-TW" sz="2500" dirty="0">
                <a:solidFill>
                  <a:srgbClr val="C00000"/>
                </a:solidFill>
              </a:rPr>
              <a:t>.</a:t>
            </a:r>
            <a:r>
              <a:rPr lang="zh-TW" altLang="en-US" sz="2500" dirty="0">
                <a:solidFill>
                  <a:srgbClr val="C00000"/>
                </a:solidFill>
              </a:rPr>
              <a:t>輔導組長</a:t>
            </a:r>
          </a:p>
          <a:p>
            <a:pPr marL="0" indent="0" algn="ctr">
              <a:buNone/>
            </a:pPr>
            <a:r>
              <a:rPr lang="zh-TW" altLang="en-US" sz="2500" dirty="0">
                <a:solidFill>
                  <a:srgbClr val="C00000"/>
                </a:solidFill>
              </a:rPr>
              <a:t>資料組長</a:t>
            </a:r>
            <a:r>
              <a:rPr lang="en-US" altLang="zh-TW" sz="2500" dirty="0">
                <a:solidFill>
                  <a:srgbClr val="C00000"/>
                </a:solidFill>
              </a:rPr>
              <a:t>.</a:t>
            </a:r>
            <a:r>
              <a:rPr lang="zh-TW" altLang="en-US" sz="2500" dirty="0">
                <a:solidFill>
                  <a:srgbClr val="C00000"/>
                </a:solidFill>
              </a:rPr>
              <a:t>特教組長</a:t>
            </a:r>
          </a:p>
          <a:p>
            <a:pPr marL="0" indent="0" algn="ctr">
              <a:buNone/>
            </a:pPr>
            <a:r>
              <a:rPr lang="zh-TW" altLang="en-US" sz="2500" dirty="0">
                <a:solidFill>
                  <a:srgbClr val="C00000"/>
                </a:solidFill>
              </a:rPr>
              <a:t>專輔師</a:t>
            </a:r>
            <a:r>
              <a:rPr lang="en-US" altLang="zh-TW" sz="2500" dirty="0">
                <a:solidFill>
                  <a:srgbClr val="C00000"/>
                </a:solidFill>
              </a:rPr>
              <a:t>.</a:t>
            </a:r>
            <a:r>
              <a:rPr lang="zh-TW" altLang="en-US" sz="2500" dirty="0">
                <a:solidFill>
                  <a:srgbClr val="C00000"/>
                </a:solidFill>
              </a:rPr>
              <a:t>資源班教師</a:t>
            </a:r>
          </a:p>
          <a:p>
            <a:pPr marL="0" indent="0" algn="ctr">
              <a:buNone/>
            </a:pPr>
            <a:r>
              <a:rPr lang="zh-TW" altLang="en-US" sz="2500" dirty="0">
                <a:solidFill>
                  <a:srgbClr val="7030A0"/>
                </a:solidFill>
              </a:rPr>
              <a:t>科任老師</a:t>
            </a: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77123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5000" dirty="0"/>
              <a:t>安全維護組</a:t>
            </a:r>
          </a:p>
        </p:txBody>
      </p:sp>
      <p:sp>
        <p:nvSpPr>
          <p:cNvPr id="7" name="文字版面配置區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zh-TW" altLang="en-US" sz="5000" dirty="0"/>
              <a:t>職掌</a:t>
            </a:r>
          </a:p>
        </p:txBody>
      </p:sp>
      <p:sp>
        <p:nvSpPr>
          <p:cNvPr id="8" name="內容版面配置區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zh-TW" dirty="0"/>
              <a:t>1.</a:t>
            </a:r>
            <a:r>
              <a:rPr lang="zh-TW" altLang="en-US" dirty="0"/>
              <a:t>維持現場秩序及保存物證，收集留樣檢品，配合衛生單位進行採檢工作。</a:t>
            </a:r>
          </a:p>
          <a:p>
            <a:r>
              <a:rPr lang="en-US" altLang="zh-TW" dirty="0"/>
              <a:t>2.</a:t>
            </a:r>
            <a:r>
              <a:rPr lang="zh-TW" altLang="en-US" dirty="0"/>
              <a:t>負責偶發事件現場及善後之各項安全工作。</a:t>
            </a:r>
          </a:p>
          <a:p>
            <a:r>
              <a:rPr lang="en-US" altLang="zh-TW" dirty="0"/>
              <a:t>3.</a:t>
            </a:r>
            <a:r>
              <a:rPr lang="zh-TW" altLang="en-US" dirty="0"/>
              <a:t>進駐醫院回報情形，負責協調及慰問等相關事宜</a:t>
            </a:r>
            <a:r>
              <a:rPr lang="en-US" altLang="zh-TW" dirty="0"/>
              <a:t>(</a:t>
            </a:r>
            <a:r>
              <a:rPr lang="zh-TW" altLang="en-US" dirty="0"/>
              <a:t>含緊急基金之費用代墊付</a:t>
            </a:r>
            <a:r>
              <a:rPr lang="en-US" altLang="zh-TW" dirty="0"/>
              <a:t>)</a:t>
            </a:r>
            <a:r>
              <a:rPr lang="zh-TW" altLang="en-US" dirty="0"/>
              <a:t>。</a:t>
            </a:r>
          </a:p>
          <a:p>
            <a:r>
              <a:rPr lang="en-US" altLang="zh-TW" dirty="0"/>
              <a:t>4.</a:t>
            </a:r>
            <a:r>
              <a:rPr lang="zh-TW" altLang="en-US" dirty="0"/>
              <a:t>負責學校內外有關事物之申訴、仲裁、救助、賠償等協調工作。</a:t>
            </a:r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組織與職掌</a:t>
            </a:r>
            <a:r>
              <a:rPr lang="en-US" altLang="zh-TW" dirty="0"/>
              <a:t>-5</a:t>
            </a:r>
            <a:endParaRPr lang="zh-TW" altLang="en-US" dirty="0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3500" dirty="0"/>
              <a:t>組長：總務主任</a:t>
            </a:r>
          </a:p>
          <a:p>
            <a:pPr marL="0" indent="0" algn="ctr">
              <a:buNone/>
            </a:pPr>
            <a:r>
              <a:rPr lang="zh-TW" altLang="en-US" sz="3500" dirty="0"/>
              <a:t>副組長：事務組長</a:t>
            </a:r>
            <a:endParaRPr lang="en-US" altLang="zh-TW" sz="3500" dirty="0"/>
          </a:p>
          <a:p>
            <a:pPr marL="0" indent="0" algn="ctr">
              <a:buNone/>
            </a:pPr>
            <a:r>
              <a:rPr lang="zh-TW" altLang="en-US" sz="3000" dirty="0">
                <a:solidFill>
                  <a:srgbClr val="7030A0"/>
                </a:solidFill>
              </a:rPr>
              <a:t>家 長 會 長</a:t>
            </a:r>
            <a:r>
              <a:rPr lang="en-US" altLang="zh-TW" sz="3000" dirty="0">
                <a:solidFill>
                  <a:srgbClr val="7030A0"/>
                </a:solidFill>
              </a:rPr>
              <a:t>.</a:t>
            </a:r>
            <a:r>
              <a:rPr lang="zh-TW" altLang="en-US" sz="3000" dirty="0">
                <a:solidFill>
                  <a:srgbClr val="7030A0"/>
                </a:solidFill>
              </a:rPr>
              <a:t>教 師 會 長</a:t>
            </a:r>
          </a:p>
          <a:p>
            <a:pPr marL="0" indent="0" algn="ctr">
              <a:buNone/>
            </a:pPr>
            <a:r>
              <a:rPr lang="zh-TW" altLang="en-US" sz="2500" dirty="0">
                <a:solidFill>
                  <a:srgbClr val="C00000"/>
                </a:solidFill>
              </a:rPr>
              <a:t>組員：</a:t>
            </a:r>
            <a:endParaRPr lang="en-US" altLang="zh-TW" sz="2500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zh-TW" altLang="en-US" sz="2500" dirty="0">
                <a:solidFill>
                  <a:srgbClr val="C00000"/>
                </a:solidFill>
              </a:rPr>
              <a:t>出納組長</a:t>
            </a:r>
            <a:r>
              <a:rPr lang="en-US" altLang="zh-TW" sz="2500" dirty="0">
                <a:solidFill>
                  <a:srgbClr val="C00000"/>
                </a:solidFill>
              </a:rPr>
              <a:t>.</a:t>
            </a:r>
            <a:r>
              <a:rPr lang="zh-TW" altLang="en-US" sz="2500" dirty="0">
                <a:solidFill>
                  <a:srgbClr val="C00000"/>
                </a:solidFill>
              </a:rPr>
              <a:t>文書組長</a:t>
            </a:r>
          </a:p>
          <a:p>
            <a:pPr marL="0" indent="0" algn="ctr">
              <a:buNone/>
            </a:pPr>
            <a:r>
              <a:rPr lang="zh-TW" altLang="en-US" sz="2500" dirty="0">
                <a:solidFill>
                  <a:srgbClr val="C00000"/>
                </a:solidFill>
              </a:rPr>
              <a:t>保全</a:t>
            </a:r>
            <a:r>
              <a:rPr lang="en-US" altLang="zh-TW" sz="2500" dirty="0">
                <a:solidFill>
                  <a:srgbClr val="C00000"/>
                </a:solidFill>
              </a:rPr>
              <a:t>.</a:t>
            </a:r>
            <a:r>
              <a:rPr lang="zh-TW" altLang="en-US" sz="2500" dirty="0">
                <a:solidFill>
                  <a:srgbClr val="C00000"/>
                </a:solidFill>
              </a:rPr>
              <a:t>職工</a:t>
            </a:r>
            <a:r>
              <a:rPr lang="en-US" altLang="zh-TW" sz="2500" dirty="0">
                <a:solidFill>
                  <a:srgbClr val="C00000"/>
                </a:solidFill>
              </a:rPr>
              <a:t>.</a:t>
            </a:r>
            <a:r>
              <a:rPr lang="zh-TW" altLang="en-US" sz="2500" dirty="0">
                <a:solidFill>
                  <a:srgbClr val="C00000"/>
                </a:solidFill>
              </a:rPr>
              <a:t>廚工</a:t>
            </a: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75946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新和國小</a:t>
            </a:r>
            <a:r>
              <a:rPr lang="en-US" altLang="zh-TW" dirty="0"/>
              <a:t>--</a:t>
            </a:r>
            <a:r>
              <a:rPr lang="zh-TW" altLang="en-US" dirty="0"/>
              <a:t>本學期演練時間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5000" dirty="0">
                <a:solidFill>
                  <a:srgbClr val="C00000"/>
                </a:solidFill>
              </a:rPr>
              <a:t>時間</a:t>
            </a:r>
            <a:r>
              <a:rPr lang="zh-TW" altLang="en-US" sz="5000">
                <a:solidFill>
                  <a:srgbClr val="C00000"/>
                </a:solidFill>
              </a:rPr>
              <a:t>：</a:t>
            </a:r>
            <a:r>
              <a:rPr lang="en-US" altLang="zh-TW" sz="5000">
                <a:solidFill>
                  <a:srgbClr val="C00000"/>
                </a:solidFill>
              </a:rPr>
              <a:t>112.5.29(</a:t>
            </a:r>
            <a:r>
              <a:rPr lang="zh-TW" altLang="en-US" sz="5000" dirty="0">
                <a:solidFill>
                  <a:srgbClr val="C00000"/>
                </a:solidFill>
              </a:rPr>
              <a:t>一</a:t>
            </a:r>
            <a:r>
              <a:rPr lang="en-US" altLang="zh-TW" sz="5000">
                <a:solidFill>
                  <a:srgbClr val="C00000"/>
                </a:solidFill>
              </a:rPr>
              <a:t>)</a:t>
            </a:r>
            <a:r>
              <a:rPr lang="zh-TW" altLang="en-US" sz="5000">
                <a:solidFill>
                  <a:srgbClr val="C00000"/>
                </a:solidFill>
              </a:rPr>
              <a:t> </a:t>
            </a:r>
            <a:r>
              <a:rPr lang="en-US" altLang="zh-TW" sz="5000" dirty="0">
                <a:solidFill>
                  <a:srgbClr val="C00000"/>
                </a:solidFill>
              </a:rPr>
              <a:t>13:30</a:t>
            </a:r>
          </a:p>
          <a:p>
            <a:r>
              <a:rPr lang="zh-TW" altLang="en-US" sz="5000">
                <a:solidFill>
                  <a:srgbClr val="C00000"/>
                </a:solidFill>
              </a:rPr>
              <a:t>班級：</a:t>
            </a:r>
            <a:r>
              <a:rPr lang="en-US" altLang="zh-TW" sz="5000">
                <a:solidFill>
                  <a:srgbClr val="C00000"/>
                </a:solidFill>
              </a:rPr>
              <a:t>305</a:t>
            </a:r>
            <a:endParaRPr lang="en-US" altLang="zh-TW" sz="5000" dirty="0">
              <a:solidFill>
                <a:srgbClr val="C00000"/>
              </a:solidFill>
            </a:endParaRPr>
          </a:p>
          <a:p>
            <a:r>
              <a:rPr lang="zh-TW" altLang="en-US" sz="5000" dirty="0">
                <a:solidFill>
                  <a:srgbClr val="C00000"/>
                </a:solidFill>
              </a:rPr>
              <a:t>疑似中毒個案</a:t>
            </a:r>
            <a:r>
              <a:rPr lang="en-US" altLang="zh-TW" sz="5000" dirty="0">
                <a:solidFill>
                  <a:srgbClr val="C00000"/>
                </a:solidFill>
              </a:rPr>
              <a:t>:2</a:t>
            </a:r>
            <a:r>
              <a:rPr lang="zh-TW" altLang="en-US" sz="5000" dirty="0">
                <a:solidFill>
                  <a:srgbClr val="C00000"/>
                </a:solidFill>
              </a:rPr>
              <a:t>名學生</a:t>
            </a:r>
            <a:endParaRPr lang="en-US" altLang="zh-TW" sz="5000" dirty="0">
              <a:solidFill>
                <a:srgbClr val="C00000"/>
              </a:solidFill>
            </a:endParaRPr>
          </a:p>
          <a:p>
            <a:endParaRPr lang="en-US" altLang="zh-TW" sz="50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968397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市鎮">
  <a:themeElements>
    <a:clrScheme name="市鎮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市鎮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市鎮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414</TotalTime>
  <Words>1459</Words>
  <Application>Microsoft Office PowerPoint</Application>
  <PresentationFormat>如螢幕大小 (4:3)</PresentationFormat>
  <Paragraphs>151</Paragraphs>
  <Slides>19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25" baseType="lpstr">
      <vt:lpstr>微軟正黑體</vt:lpstr>
      <vt:lpstr>新細明體</vt:lpstr>
      <vt:lpstr>Georgia</vt:lpstr>
      <vt:lpstr>Wingdings</vt:lpstr>
      <vt:lpstr>Wingdings 2</vt:lpstr>
      <vt:lpstr>市鎮</vt:lpstr>
      <vt:lpstr>臺北市新和國小</vt:lpstr>
      <vt:lpstr>啟動校園疑似食品中毒演練機制</vt:lpstr>
      <vt:lpstr>食品中毒危機處理小組組織</vt:lpstr>
      <vt:lpstr>組織與職掌-1</vt:lpstr>
      <vt:lpstr>組織與職掌-2</vt:lpstr>
      <vt:lpstr>組織與職掌-3</vt:lpstr>
      <vt:lpstr>組織與職掌-4</vt:lpstr>
      <vt:lpstr>組織與職掌-5</vt:lpstr>
      <vt:lpstr>新和國小--本學期演練時間</vt:lpstr>
      <vt:lpstr>定義</vt:lpstr>
      <vt:lpstr>(一)接獲學生疑似食品中毒狀況報告時</vt:lpstr>
      <vt:lpstr>(二)校園緊急處理</vt:lpstr>
      <vt:lpstr>(三)照料、慰問、善後</vt:lpstr>
      <vt:lpstr>演練流程1-通知護理師救護。</vt:lpstr>
      <vt:lpstr>演練流程2-電話119召救護車。</vt:lpstr>
      <vt:lpstr>演練流程3-開放健康中心收容待送醫學生，並通報危機處理小組資訊彙整組。</vt:lpstr>
      <vt:lpstr>演練流程4-如中毒人數眾多，請119通報，通知保全打開校門，引導救護車前往出事地點。</vt:lpstr>
      <vt:lpstr>演練流程5-即時通報及善後.慰問等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臺北市新和國小</dc:title>
  <dc:creator>李雅雯</dc:creator>
  <cp:lastModifiedBy>謝雅雯</cp:lastModifiedBy>
  <cp:revision>43</cp:revision>
  <dcterms:created xsi:type="dcterms:W3CDTF">2021-03-12T00:50:34Z</dcterms:created>
  <dcterms:modified xsi:type="dcterms:W3CDTF">2023-05-24T05:12:01Z</dcterms:modified>
</cp:coreProperties>
</file>