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4" r:id="rId5"/>
    <p:sldId id="267" r:id="rId6"/>
    <p:sldId id="266" r:id="rId7"/>
    <p:sldId id="259" r:id="rId8"/>
    <p:sldId id="260" r:id="rId9"/>
    <p:sldId id="262" r:id="rId10"/>
    <p:sldId id="265" r:id="rId11"/>
    <p:sldId id="268" r:id="rId12"/>
    <p:sldId id="258" r:id="rId13"/>
    <p:sldId id="269" r:id="rId14"/>
    <p:sldId id="270" r:id="rId15"/>
    <p:sldId id="271" r:id="rId16"/>
  </p:sldIdLst>
  <p:sldSz cx="12192000" cy="6858000"/>
  <p:notesSz cx="6858000" cy="9144000"/>
  <p:custShowLst>
    <p:custShow name="自訂放映 1" id="0">
      <p:sldLst>
        <p:sld r:id="rId2"/>
        <p:sld r:id="rId13"/>
        <p:sld r:id="rId3"/>
        <p:sld r:id="rId4"/>
        <p:sld r:id="rId5"/>
        <p:sld r:id="rId7"/>
        <p:sld r:id="rId8"/>
        <p:sld r:id="rId9"/>
        <p:sld r:id="rId10"/>
        <p:sld r:id="rId11"/>
      </p:sldLst>
    </p:custShow>
    <p:custShow name="學校日襯底宣傳" id="1">
      <p:sldLst>
        <p:sld r:id="rId2"/>
        <p:sld r:id="rId13"/>
        <p:sld r:id="rId3"/>
        <p:sld r:id="rId4"/>
        <p:sld r:id="rId5"/>
        <p:sld r:id="rId7"/>
        <p:sld r:id="rId8"/>
        <p:sld r:id="rId9"/>
        <p:sld r:id="rId10"/>
        <p:sld r:id="rId11"/>
      </p:sldLst>
    </p:custShow>
  </p:custShow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45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6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9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8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49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46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55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2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6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01E1B-6576-44AC-9806-E2241FB2508E}" type="datetimeFigureOut">
              <a:rPr lang="zh-TW" altLang="en-US" smtClean="0"/>
              <a:t>2023/8/31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4509A-B7D4-4D64-B060-1A6A079631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76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028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837656"/>
            <a:ext cx="12191999" cy="106232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TW" sz="7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7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sz="7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7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學期</a:t>
            </a:r>
            <a:r>
              <a:rPr lang="zh-TW" altLang="en-US" sz="7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2ACE4A-69C8-4CCD-9A99-A07D9CF5AB6A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20D571B-FF6D-4386-8EC7-D15167153292}"/>
              </a:ext>
            </a:extLst>
          </p:cNvPr>
          <p:cNvSpPr/>
          <p:nvPr/>
        </p:nvSpPr>
        <p:spPr>
          <a:xfrm>
            <a:off x="309546" y="356937"/>
            <a:ext cx="3877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3200" b="1" cap="none" spc="0" dirty="0">
                <a:ln/>
                <a:solidFill>
                  <a:schemeClr val="accent4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學校日手冊線上閱讀</a:t>
            </a:r>
            <a:endParaRPr lang="zh-TW" altLang="en-US" sz="3200" b="1" cap="none" spc="0">
              <a:ln/>
              <a:solidFill>
                <a:schemeClr val="accent4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909F5D-6D16-498A-A346-A75507511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8" y="1181149"/>
            <a:ext cx="3208740" cy="32087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2CE83DB-E0B6-4F5A-B0A3-CDD7A250B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36" y="1304260"/>
            <a:ext cx="3386401" cy="338640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C1087F8-47FB-4CFC-AD93-EC65F2408F71}"/>
              </a:ext>
            </a:extLst>
          </p:cNvPr>
          <p:cNvSpPr/>
          <p:nvPr/>
        </p:nvSpPr>
        <p:spPr>
          <a:xfrm>
            <a:off x="6746517" y="227042"/>
            <a:ext cx="5109091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3200" b="1" kern="100">
                <a:ln/>
                <a:solidFill>
                  <a:schemeClr val="accent4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班親會後</a:t>
            </a:r>
            <a:r>
              <a:rPr lang="zh-TW" altLang="zh-TW" sz="3200" b="1" kern="100">
                <a:ln/>
                <a:solidFill>
                  <a:schemeClr val="accent4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，請</a:t>
            </a:r>
            <a:r>
              <a:rPr lang="zh-TW" altLang="en-US" sz="3200" b="1" kern="100">
                <a:ln/>
                <a:solidFill>
                  <a:schemeClr val="accent4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各位家長記得</a:t>
            </a:r>
          </a:p>
          <a:p>
            <a:pPr algn="ctr"/>
            <a:r>
              <a:rPr lang="zh-TW" altLang="en-US" sz="3200" b="1" kern="100">
                <a:ln/>
                <a:solidFill>
                  <a:schemeClr val="accent4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填寫回饋單喔</a:t>
            </a:r>
            <a:r>
              <a:rPr lang="en-US" altLang="zh-TW" sz="3200" b="1" kern="100">
                <a:ln/>
                <a:solidFill>
                  <a:schemeClr val="accent4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582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110-2</a:t>
            </a:r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3" y="149446"/>
            <a:ext cx="5792664" cy="6620631"/>
          </a:xfrm>
          <a:prstGeom prst="rect">
            <a:avLst/>
          </a:prstGeom>
        </p:spPr>
      </p:pic>
      <p:pic>
        <p:nvPicPr>
          <p:cNvPr id="6146" name="Picture 2" descr="全民國防海報-第1名-高永中(士林高商教師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1964"/>
          <a:stretch>
            <a:fillRect/>
          </a:stretch>
        </p:blipFill>
        <p:spPr bwMode="auto">
          <a:xfrm>
            <a:off x="6764784" y="149446"/>
            <a:ext cx="4985647" cy="66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9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111-1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6B2E94-D67A-4276-8BB2-3EE032D8D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2" y="408373"/>
            <a:ext cx="5675178" cy="644962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DB95004-33F7-4298-9836-15A2A15E1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02218"/>
            <a:ext cx="5903040" cy="65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學期</a:t>
            </a:r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50FA3A-C84B-48C8-B34F-EB029D89E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39" y="115409"/>
            <a:ext cx="5461000" cy="58633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3BF3026-6B91-4577-AB81-0CD68DE4C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0" y="115409"/>
            <a:ext cx="5091959" cy="58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/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112-1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  <a:endParaRPr lang="zh-TW" altLang="en-US" sz="6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CA7AC8-6427-4256-83AB-7C55C50AA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6"/>
            <a:ext cx="5899890" cy="67203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AB090AD-529D-4949-A64F-F2527BB1E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90" y="192150"/>
            <a:ext cx="5783124" cy="57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89998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TW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學期學校日 </a:t>
            </a:r>
            <a:endParaRPr lang="zh-TW" altLang="en-US" sz="6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9E1D4A6-0D0E-48CD-898C-776AD1C4C2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9" y="0"/>
            <a:ext cx="9676661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-62144"/>
            <a:ext cx="12191999" cy="696212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TW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800" b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學期學校日  </a:t>
            </a:r>
            <a:endParaRPr lang="zh-TW" altLang="en-US" sz="6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9" name="Picture 5" descr="15653848_1103020845_ATT3">
            <a:extLst>
              <a:ext uri="{FF2B5EF4-FFF2-40B4-BE49-F238E27FC236}">
                <a16:creationId xmlns:a16="http://schemas.microsoft.com/office/drawing/2014/main" id="{1C388191-2292-42AA-8951-BF5EDB445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6" t="56001" r="33652" b="1396"/>
          <a:stretch>
            <a:fillRect/>
          </a:stretch>
        </p:blipFill>
        <p:spPr bwMode="auto">
          <a:xfrm>
            <a:off x="3338424" y="574696"/>
            <a:ext cx="3410122" cy="26783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5653848_1103020845_ATT3">
            <a:extLst>
              <a:ext uri="{FF2B5EF4-FFF2-40B4-BE49-F238E27FC236}">
                <a16:creationId xmlns:a16="http://schemas.microsoft.com/office/drawing/2014/main" id="{B0610A62-520B-424C-9FA7-CAC602CB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6" t="19946" r="34283" b="44153"/>
          <a:stretch>
            <a:fillRect/>
          </a:stretch>
        </p:blipFill>
        <p:spPr bwMode="auto">
          <a:xfrm rot="285257">
            <a:off x="334971" y="2908841"/>
            <a:ext cx="3327597" cy="265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15653848_1103020845_ATT3">
            <a:extLst>
              <a:ext uri="{FF2B5EF4-FFF2-40B4-BE49-F238E27FC236}">
                <a16:creationId xmlns:a16="http://schemas.microsoft.com/office/drawing/2014/main" id="{9BE53E94-5689-4171-8A3C-E3665977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7155" r="35892" b="80348"/>
          <a:stretch>
            <a:fillRect/>
          </a:stretch>
        </p:blipFill>
        <p:spPr bwMode="auto">
          <a:xfrm rot="20520749">
            <a:off x="544856" y="713142"/>
            <a:ext cx="2856733" cy="1009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5653848_1103020845_ATT3">
            <a:extLst>
              <a:ext uri="{FF2B5EF4-FFF2-40B4-BE49-F238E27FC236}">
                <a16:creationId xmlns:a16="http://schemas.microsoft.com/office/drawing/2014/main" id="{5B16DD80-896C-444F-AB70-8DAA342F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8" t="7843" b="53545"/>
          <a:stretch>
            <a:fillRect/>
          </a:stretch>
        </p:blipFill>
        <p:spPr bwMode="auto">
          <a:xfrm>
            <a:off x="4332505" y="3137482"/>
            <a:ext cx="3386265" cy="26783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ECB55FA-4EAE-438C-BB55-F2F9AD21E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913" y="574695"/>
            <a:ext cx="3410122" cy="2758507"/>
          </a:xfrm>
          <a:prstGeom prst="rect">
            <a:avLst/>
          </a:prstGeom>
        </p:spPr>
      </p:pic>
      <p:pic>
        <p:nvPicPr>
          <p:cNvPr id="1026" name="Picture 2" descr="1611730559753">
            <a:extLst>
              <a:ext uri="{FF2B5EF4-FFF2-40B4-BE49-F238E27FC236}">
                <a16:creationId xmlns:a16="http://schemas.microsoft.com/office/drawing/2014/main" id="{895055BD-47F7-4DDB-AE1F-E39A7CF8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335">
            <a:off x="7897719" y="3278219"/>
            <a:ext cx="3884656" cy="216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112-1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pic>
        <p:nvPicPr>
          <p:cNvPr id="4098" name="Picture 2" descr="兒童權利公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3" y="-1"/>
            <a:ext cx="5467716" cy="68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宣導單張-兒童權利公約內容(注音版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0"/>
            <a:ext cx="6127750" cy="59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2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3" y="346243"/>
            <a:ext cx="5915466" cy="534237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pic>
        <p:nvPicPr>
          <p:cNvPr id="6" name="圖片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" b="910"/>
          <a:stretch/>
        </p:blipFill>
        <p:spPr bwMode="auto">
          <a:xfrm>
            <a:off x="6146261" y="346243"/>
            <a:ext cx="5985510" cy="534237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0" y="5873261"/>
            <a:ext cx="12191999" cy="9847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學期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</a:p>
        </p:txBody>
      </p:sp>
    </p:spTree>
    <p:extLst>
      <p:ext uri="{BB962C8B-B14F-4D97-AF65-F5344CB8AC3E}">
        <p14:creationId xmlns:p14="http://schemas.microsoft.com/office/powerpoint/2010/main" val="23818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1" y="6066512"/>
            <a:ext cx="12191999" cy="7964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  </a:t>
            </a:r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110-2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期學校日      </a:t>
            </a:r>
          </a:p>
        </p:txBody>
      </p:sp>
      <p:sp>
        <p:nvSpPr>
          <p:cNvPr id="7" name="文字方塊 7"/>
          <p:cNvSpPr txBox="1"/>
          <p:nvPr/>
        </p:nvSpPr>
        <p:spPr>
          <a:xfrm>
            <a:off x="537940" y="413882"/>
            <a:ext cx="723900" cy="64441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eaVert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TW" sz="4800" b="1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資訊素養與倫理</a:t>
            </a:r>
            <a:r>
              <a:rPr lang="en-US" sz="4800" b="1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sz="4800" b="1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家長篇</a:t>
            </a:r>
            <a:endParaRPr lang="zh-TW" sz="4800" kern="100" dirty="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 descr="C:\Users\so143\Downloads\電腦安全防範篇-不分對象1-fianl_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4"/>
          <a:stretch/>
        </p:blipFill>
        <p:spPr bwMode="auto">
          <a:xfrm>
            <a:off x="6568000" y="342900"/>
            <a:ext cx="5219627" cy="3490383"/>
          </a:xfrm>
          <a:prstGeom prst="rect">
            <a:avLst/>
          </a:prstGeom>
          <a:noFill/>
          <a:ln w="31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圖片 9" descr="C:\Users\so143\Downloads\個人資料保護宣導單概念-1-color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6"/>
          <a:stretch/>
        </p:blipFill>
        <p:spPr bwMode="auto">
          <a:xfrm>
            <a:off x="1666213" y="3833283"/>
            <a:ext cx="4743378" cy="3024717"/>
          </a:xfrm>
          <a:prstGeom prst="rect">
            <a:avLst/>
          </a:prstGeom>
          <a:noFill/>
          <a:ln w="31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 descr="C:\Users\so143\Downloads\遠離網路沉迷_家長版_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"/>
          <a:stretch/>
        </p:blipFill>
        <p:spPr bwMode="auto">
          <a:xfrm>
            <a:off x="6568000" y="3833283"/>
            <a:ext cx="5219627" cy="3027203"/>
          </a:xfrm>
          <a:prstGeom prst="rect">
            <a:avLst/>
          </a:prstGeom>
          <a:noFill/>
          <a:ln w="31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圖片 11" descr="C:\Users\so143\Downloads\110年海報-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7" r="-10" b="6123"/>
          <a:stretch/>
        </p:blipFill>
        <p:spPr bwMode="auto">
          <a:xfrm>
            <a:off x="1666212" y="342900"/>
            <a:ext cx="4743379" cy="349038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66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 txBox="1">
            <a:spLocks/>
          </p:cNvSpPr>
          <p:nvPr/>
        </p:nvSpPr>
        <p:spPr>
          <a:xfrm>
            <a:off x="1" y="5873260"/>
            <a:ext cx="12191999" cy="9847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學期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</a:p>
        </p:txBody>
      </p:sp>
      <p:sp>
        <p:nvSpPr>
          <p:cNvPr id="7" name="文字方塊 7"/>
          <p:cNvSpPr txBox="1"/>
          <p:nvPr/>
        </p:nvSpPr>
        <p:spPr>
          <a:xfrm>
            <a:off x="360486" y="111744"/>
            <a:ext cx="844060" cy="661181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eaVert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TW" sz="4800" b="1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資訊素養與倫理</a:t>
            </a:r>
            <a:r>
              <a:rPr lang="en-US" sz="4800" b="1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sz="4800" b="1" kern="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家長篇</a:t>
            </a:r>
            <a:endParaRPr lang="zh-TW" sz="4800" kern="100" dirty="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2" descr="C:\Users\so143\Downloads\3C7-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05" y="173289"/>
            <a:ext cx="4518694" cy="5699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" name="圖片 13" descr="C:\Users\so143\Downloads\110年海報-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7" r="-10" b="6123"/>
          <a:stretch/>
        </p:blipFill>
        <p:spPr bwMode="auto">
          <a:xfrm>
            <a:off x="6161102" y="173289"/>
            <a:ext cx="5646967" cy="569997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23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1" y="6066512"/>
            <a:ext cx="12191999" cy="7964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  </a:t>
            </a:r>
            <a:r>
              <a:rPr lang="en-US" altLang="zh-TW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112-1</a:t>
            </a:r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     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6" y="0"/>
            <a:ext cx="5838198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01" y="0"/>
            <a:ext cx="5546803" cy="606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學期</a:t>
            </a:r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76" y="4448"/>
            <a:ext cx="5413132" cy="5934756"/>
          </a:xfrm>
          <a:prstGeom prst="rect">
            <a:avLst/>
          </a:prstGeom>
        </p:spPr>
      </p:pic>
      <p:pic>
        <p:nvPicPr>
          <p:cNvPr id="1027" name="Picture 3" descr="文宣品-這些都是毒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6" y="4448"/>
            <a:ext cx="5615355" cy="589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4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112-1</a:t>
            </a:r>
            <a:r>
              <a:rPr lang="zh-TW" altLang="en-US" sz="6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908432" cy="6911382"/>
          </a:xfrm>
          <a:prstGeom prst="rect">
            <a:avLst/>
          </a:prstGeom>
        </p:spPr>
      </p:pic>
      <p:pic>
        <p:nvPicPr>
          <p:cNvPr id="3076" name="圖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05" y="615462"/>
            <a:ext cx="5221176" cy="4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0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978769"/>
            <a:ext cx="12191999" cy="9212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110-2</a:t>
            </a:r>
            <a:r>
              <a:rPr lang="zh-TW" altLang="en-US" sz="6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學校日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" y="18810"/>
            <a:ext cx="5593587" cy="6881173"/>
          </a:xfrm>
          <a:prstGeom prst="rect">
            <a:avLst/>
          </a:prstGeom>
        </p:spPr>
      </p:pic>
      <p:pic>
        <p:nvPicPr>
          <p:cNvPr id="5122" name="圖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7657" r="7407" b="12485"/>
          <a:stretch>
            <a:fillRect/>
          </a:stretch>
        </p:blipFill>
        <p:spPr bwMode="auto">
          <a:xfrm>
            <a:off x="6338001" y="17520"/>
            <a:ext cx="5481792" cy="684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9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122</Words>
  <Application>Microsoft Office PowerPoint</Application>
  <PresentationFormat>寬螢幕</PresentationFormat>
  <Paragraphs>20</Paragraphs>
  <Slides>15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  <vt:variant>
        <vt:lpstr>自訂放映</vt:lpstr>
      </vt:variant>
      <vt:variant>
        <vt:i4>2</vt:i4>
      </vt:variant>
    </vt:vector>
  </HeadingPairs>
  <TitlesOfParts>
    <vt:vector size="25" baseType="lpstr">
      <vt:lpstr>華康中特圓體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112學年度第1學期學校日</vt:lpstr>
      <vt:lpstr>             112-1學校日</vt:lpstr>
      <vt:lpstr>PowerPoint 簡報</vt:lpstr>
      <vt:lpstr>PowerPoint 簡報</vt:lpstr>
      <vt:lpstr>PowerPoint 簡報</vt:lpstr>
      <vt:lpstr>PowerPoint 簡報</vt:lpstr>
      <vt:lpstr>112學年度第1學期學校日</vt:lpstr>
      <vt:lpstr>              112-1學校日</vt:lpstr>
      <vt:lpstr>              110-2學校日</vt:lpstr>
      <vt:lpstr>              110-2學校日</vt:lpstr>
      <vt:lpstr>              111-1學校日</vt:lpstr>
      <vt:lpstr>112學年度第1學期學校日</vt:lpstr>
      <vt:lpstr>112-1學校日</vt:lpstr>
      <vt:lpstr>112學年度第1學期學校日 </vt:lpstr>
      <vt:lpstr>112學年度第1學期學校日  </vt:lpstr>
      <vt:lpstr>自訂放映 1</vt:lpstr>
      <vt:lpstr>學校日襯底宣傳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劉傳怡</dc:creator>
  <cp:lastModifiedBy>User</cp:lastModifiedBy>
  <cp:revision>72</cp:revision>
  <dcterms:created xsi:type="dcterms:W3CDTF">2018-09-14T04:38:26Z</dcterms:created>
  <dcterms:modified xsi:type="dcterms:W3CDTF">2023-08-31T05:36:44Z</dcterms:modified>
</cp:coreProperties>
</file>