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53087"/>
          </a:xfrm>
        </p:spPr>
        <p:txBody>
          <a:bodyPr/>
          <a:lstStyle/>
          <a:p>
            <a:r>
              <a:rPr lang="zh-TW" altLang="en-US" dirty="0"/>
              <a:t>開學「特定人員」</a:t>
            </a:r>
            <a:br>
              <a:rPr lang="en-US" altLang="zh-TW" dirty="0"/>
            </a:br>
            <a:r>
              <a:rPr lang="zh-TW" altLang="en-US" dirty="0"/>
              <a:t>提列重點提示</a:t>
            </a:r>
          </a:p>
        </p:txBody>
      </p:sp>
    </p:spTree>
    <p:extLst>
      <p:ext uri="{BB962C8B-B14F-4D97-AF65-F5344CB8AC3E}">
        <p14:creationId xmlns:p14="http://schemas.microsoft.com/office/powerpoint/2010/main" val="293545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一、目的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1801" y="2741659"/>
            <a:ext cx="9012381" cy="33189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為強化校園安全工作，落實防制學生藥物濫用工作，另避免發生校園藥物濫用日益嚴重，漸而影響整體校園安全，請各校加強查察特定人員。</a:t>
            </a:r>
          </a:p>
        </p:txBody>
      </p:sp>
    </p:spTree>
    <p:extLst>
      <p:ext uri="{BB962C8B-B14F-4D97-AF65-F5344CB8AC3E}">
        <p14:creationId xmlns:p14="http://schemas.microsoft.com/office/powerpoint/2010/main" val="352331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二、作法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1801" y="2741659"/>
            <a:ext cx="9012381" cy="213514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開學後三週內，由導師、各科任課教師、以及全校教職員工觀察學生狀況後提出，並經審查會議通過後提列。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54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9986" y="644203"/>
            <a:ext cx="9601196" cy="1303867"/>
          </a:xfrm>
        </p:spPr>
        <p:txBody>
          <a:bodyPr/>
          <a:lstStyle/>
          <a:p>
            <a:pPr algn="l"/>
            <a:r>
              <a:rPr lang="zh-TW" altLang="en-US" dirty="0"/>
              <a:t>三、觀察重點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1802" y="1948070"/>
            <a:ext cx="9016556" cy="417443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行為樣態：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經常深夜逗留不當場所或深夜在外遊蕩者。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長期缺曠或無原因經常缺曠課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日以上者。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攜帶不明粉末、藥丸、疑似吸食用具到校者。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經常性翹家者。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常在校內、外糾眾鬧事或圍事、不服管教者。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金錢使用習慣劇變者。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校外交友複雜者。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88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三、觀察重點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7947" y="1987826"/>
            <a:ext cx="9012381" cy="3609893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家庭狀況：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父、母親或主要照顧者有藥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癮。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兄弟姊妹有藥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毒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癮。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家庭成員關係紊亂、功能不佳或支持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系統薄弱。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630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166" y="1956102"/>
            <a:ext cx="9601196" cy="3204376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/>
              <a:t>若學生有以上情形、可能有藥物濫用狀況需</a:t>
            </a:r>
            <a:r>
              <a:rPr lang="zh-TW" altLang="en-US"/>
              <a:t>進行提報，</a:t>
            </a:r>
            <a:r>
              <a:rPr lang="zh-TW" altLang="en-US" dirty="0"/>
              <a:t>請向生教組索取學生生活狀況風險</a:t>
            </a:r>
            <a:r>
              <a:rPr lang="zh-TW" altLang="en-US"/>
              <a:t>觀察表填寫，後續將進行評估審查是否有尿液篩檢之需要。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8708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290</Words>
  <Application>Microsoft Office PowerPoint</Application>
  <PresentationFormat>寬螢幕</PresentationFormat>
  <Paragraphs>21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標楷體</vt:lpstr>
      <vt:lpstr>Arial</vt:lpstr>
      <vt:lpstr>Garamond</vt:lpstr>
      <vt:lpstr>有機</vt:lpstr>
      <vt:lpstr>開學「特定人員」 提列重點提示</vt:lpstr>
      <vt:lpstr>一、目的</vt:lpstr>
      <vt:lpstr>二、作法</vt:lpstr>
      <vt:lpstr>三、觀察重點</vt:lpstr>
      <vt:lpstr>三、觀察重點</vt:lpstr>
      <vt:lpstr>若學生有以上情形、可能有藥物濫用狀況需進行提報，請向生教組索取學生生活狀況風險觀察表填寫，後續將進行評估審查是否有尿液篩檢之需要。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開學「特定人員」 提列重點提示</dc:title>
  <dc:creator>劉傳怡</dc:creator>
  <cp:lastModifiedBy>User</cp:lastModifiedBy>
  <cp:revision>4</cp:revision>
  <dcterms:created xsi:type="dcterms:W3CDTF">2021-08-30T08:31:15Z</dcterms:created>
  <dcterms:modified xsi:type="dcterms:W3CDTF">2022-08-30T10:36:34Z</dcterms:modified>
</cp:coreProperties>
</file>