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Noto Sans T Chinese" charset="1" panose="020B0500000000000000"/>
      <p:regular r:id="rId13"/>
    </p:embeddedFont>
    <p:embeddedFont>
      <p:font typeface="王漢宗特黑體" charset="1" panose="02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8.jpeg" Type="http://schemas.openxmlformats.org/officeDocument/2006/relationships/image"/><Relationship Id="rId9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11" Target="../media/image13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0.jpeg" Type="http://schemas.openxmlformats.org/officeDocument/2006/relationships/image"/><Relationship Id="rId9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4.jpeg" Type="http://schemas.openxmlformats.org/officeDocument/2006/relationships/image"/><Relationship Id="rId9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15188" y="5897611"/>
            <a:ext cx="7309398" cy="162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4699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報告人:總務主任王雅惠115.04.20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63806" y="2780296"/>
            <a:ext cx="8360389" cy="273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新和國小115年木平台工程說明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960889" y="6529406"/>
            <a:ext cx="163227" cy="163227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320666" y="6620544"/>
            <a:ext cx="5284471" cy="3872076"/>
          </a:xfrm>
          <a:custGeom>
            <a:avLst/>
            <a:gdLst/>
            <a:ahLst/>
            <a:cxnLst/>
            <a:rect r="r" b="b" t="t" l="l"/>
            <a:pathLst>
              <a:path h="3872076" w="5284471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0889" y="6529406"/>
            <a:ext cx="163227" cy="16322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23922" y="7647546"/>
            <a:ext cx="3385845" cy="2480901"/>
          </a:xfrm>
          <a:custGeom>
            <a:avLst/>
            <a:gdLst/>
            <a:ahLst/>
            <a:cxnLst/>
            <a:rect r="r" b="b" t="t" l="l"/>
            <a:pathLst>
              <a:path h="2480901" w="3385845">
                <a:moveTo>
                  <a:pt x="0" y="0"/>
                </a:moveTo>
                <a:lnTo>
                  <a:pt x="3385845" y="0"/>
                </a:lnTo>
                <a:lnTo>
                  <a:pt x="3385845" y="2480901"/>
                </a:lnTo>
                <a:lnTo>
                  <a:pt x="0" y="2480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3551" y="555077"/>
            <a:ext cx="7646729" cy="9573370"/>
          </a:xfrm>
          <a:custGeom>
            <a:avLst/>
            <a:gdLst/>
            <a:ahLst/>
            <a:cxnLst/>
            <a:rect r="r" b="b" t="t" l="l"/>
            <a:pathLst>
              <a:path h="9573370" w="7646729">
                <a:moveTo>
                  <a:pt x="0" y="0"/>
                </a:moveTo>
                <a:lnTo>
                  <a:pt x="7646729" y="0"/>
                </a:lnTo>
                <a:lnTo>
                  <a:pt x="7646729" y="9573370"/>
                </a:lnTo>
                <a:lnTo>
                  <a:pt x="0" y="9573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2141620"/>
            <a:ext cx="8353721" cy="7430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99"/>
              </a:lnSpc>
            </a:pPr>
          </a:p>
          <a:p>
            <a:pPr algn="l">
              <a:lnSpc>
                <a:spcPts val="9899"/>
              </a:lnSpc>
            </a:pP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1. </a:t>
            </a: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幼兒園草坡區 </a:t>
            </a:r>
          </a:p>
          <a:p>
            <a:pPr algn="l">
              <a:lnSpc>
                <a:spcPts val="9899"/>
              </a:lnSpc>
            </a:pP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2.</a:t>
            </a: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生態池平台區 </a:t>
            </a:r>
          </a:p>
          <a:p>
            <a:pPr algn="l">
              <a:lnSpc>
                <a:spcPts val="9899"/>
              </a:lnSpc>
            </a:pP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3.</a:t>
            </a: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圍牆座椅區</a:t>
            </a:r>
          </a:p>
          <a:p>
            <a:pPr algn="l">
              <a:lnSpc>
                <a:spcPts val="9899"/>
              </a:lnSpc>
            </a:pPr>
            <a:r>
              <a:rPr lang="en-US" sz="7071">
                <a:solidFill>
                  <a:srgbClr val="002B0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(配合改建一期)</a:t>
            </a:r>
          </a:p>
          <a:p>
            <a:pPr algn="l">
              <a:lnSpc>
                <a:spcPts val="989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225390" y="1340342"/>
            <a:ext cx="8360389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施工範圍與順序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0889" y="6529406"/>
            <a:ext cx="163227" cy="16322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042135" y="7647546"/>
            <a:ext cx="3385845" cy="2480901"/>
          </a:xfrm>
          <a:custGeom>
            <a:avLst/>
            <a:gdLst/>
            <a:ahLst/>
            <a:cxnLst/>
            <a:rect r="r" b="b" t="t" l="l"/>
            <a:pathLst>
              <a:path h="2480901" w="3385845">
                <a:moveTo>
                  <a:pt x="0" y="0"/>
                </a:moveTo>
                <a:lnTo>
                  <a:pt x="3385845" y="0"/>
                </a:lnTo>
                <a:lnTo>
                  <a:pt x="3385845" y="2480901"/>
                </a:lnTo>
                <a:lnTo>
                  <a:pt x="0" y="2480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1357456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3287629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744506" y="1195531"/>
            <a:ext cx="8360389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幼兒園草坪區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0889" y="6529406"/>
            <a:ext cx="163227" cy="16322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7806099"/>
            <a:ext cx="3385845" cy="2480901"/>
          </a:xfrm>
          <a:custGeom>
            <a:avLst/>
            <a:gdLst/>
            <a:ahLst/>
            <a:cxnLst/>
            <a:rect r="r" b="b" t="t" l="l"/>
            <a:pathLst>
              <a:path h="2480901" w="3385845">
                <a:moveTo>
                  <a:pt x="0" y="0"/>
                </a:moveTo>
                <a:lnTo>
                  <a:pt x="3385845" y="0"/>
                </a:lnTo>
                <a:lnTo>
                  <a:pt x="3385845" y="2480901"/>
                </a:lnTo>
                <a:lnTo>
                  <a:pt x="0" y="2480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66918" y="1520702"/>
            <a:ext cx="3878947" cy="5171930"/>
          </a:xfrm>
          <a:custGeom>
            <a:avLst/>
            <a:gdLst/>
            <a:ahLst/>
            <a:cxnLst/>
            <a:rect r="r" b="b" t="t" l="l"/>
            <a:pathLst>
              <a:path h="5171930" w="3878947">
                <a:moveTo>
                  <a:pt x="0" y="0"/>
                </a:moveTo>
                <a:lnTo>
                  <a:pt x="3878947" y="0"/>
                </a:lnTo>
                <a:lnTo>
                  <a:pt x="3878947" y="5171930"/>
                </a:lnTo>
                <a:lnTo>
                  <a:pt x="0" y="51719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7763" y="1449141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06099" y="2145205"/>
            <a:ext cx="6107690" cy="6901345"/>
          </a:xfrm>
          <a:custGeom>
            <a:avLst/>
            <a:gdLst/>
            <a:ahLst/>
            <a:cxnLst/>
            <a:rect r="r" b="b" t="t" l="l"/>
            <a:pathLst>
              <a:path h="6901345" w="6107690">
                <a:moveTo>
                  <a:pt x="0" y="0"/>
                </a:moveTo>
                <a:lnTo>
                  <a:pt x="6107690" y="0"/>
                </a:lnTo>
                <a:lnTo>
                  <a:pt x="6107690" y="6901344"/>
                </a:lnTo>
                <a:lnTo>
                  <a:pt x="0" y="69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09164" y="6844130"/>
            <a:ext cx="2674432" cy="2728352"/>
          </a:xfrm>
          <a:custGeom>
            <a:avLst/>
            <a:gdLst/>
            <a:ahLst/>
            <a:cxnLst/>
            <a:rect r="r" b="b" t="t" l="l"/>
            <a:pathLst>
              <a:path h="2728352" w="2674432">
                <a:moveTo>
                  <a:pt x="0" y="0"/>
                </a:moveTo>
                <a:lnTo>
                  <a:pt x="2674432" y="0"/>
                </a:lnTo>
                <a:lnTo>
                  <a:pt x="2674432" y="2728351"/>
                </a:lnTo>
                <a:lnTo>
                  <a:pt x="0" y="2728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4545" y="697405"/>
            <a:ext cx="8360389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生態池木平台區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0889" y="6529406"/>
            <a:ext cx="163227" cy="16322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042135" y="7647546"/>
            <a:ext cx="3385845" cy="2480901"/>
          </a:xfrm>
          <a:custGeom>
            <a:avLst/>
            <a:gdLst/>
            <a:ahLst/>
            <a:cxnLst/>
            <a:rect r="r" b="b" t="t" l="l"/>
            <a:pathLst>
              <a:path h="2480901" w="3385845">
                <a:moveTo>
                  <a:pt x="0" y="0"/>
                </a:moveTo>
                <a:lnTo>
                  <a:pt x="3385845" y="0"/>
                </a:lnTo>
                <a:lnTo>
                  <a:pt x="3385845" y="2480901"/>
                </a:lnTo>
                <a:lnTo>
                  <a:pt x="0" y="2480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30002" y="3514153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43254" y="3514153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2648" y="1328535"/>
            <a:ext cx="6934495" cy="5200871"/>
          </a:xfrm>
          <a:custGeom>
            <a:avLst/>
            <a:gdLst/>
            <a:ahLst/>
            <a:cxnLst/>
            <a:rect r="r" b="b" t="t" l="l"/>
            <a:pathLst>
              <a:path h="5200871" w="6934495">
                <a:moveTo>
                  <a:pt x="0" y="0"/>
                </a:moveTo>
                <a:lnTo>
                  <a:pt x="6934495" y="0"/>
                </a:lnTo>
                <a:lnTo>
                  <a:pt x="6934495" y="5200871"/>
                </a:lnTo>
                <a:lnTo>
                  <a:pt x="0" y="5200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07143" y="552594"/>
            <a:ext cx="8360389" cy="401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圍牆座椅區</a:t>
            </a:r>
          </a:p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(配合改建一期)</a:t>
            </a:r>
          </a:p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58453" y="866775"/>
            <a:ext cx="11971095" cy="9563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8200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配合事項</a:t>
            </a:r>
          </a:p>
          <a:p>
            <a:pPr algn="l">
              <a:lnSpc>
                <a:spcPts val="8040"/>
              </a:lnSpc>
            </a:pPr>
            <a:r>
              <a:rPr lang="en-US" sz="6700">
                <a:solidFill>
                  <a:srgbClr val="9A472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1.施工期間請協助提醒學生勿靠   近施工區域 </a:t>
            </a:r>
          </a:p>
          <a:p>
            <a:pPr algn="l">
              <a:lnSpc>
                <a:spcPts val="8040"/>
              </a:lnSpc>
            </a:pPr>
            <a:r>
              <a:rPr lang="en-US" sz="6700">
                <a:solidFill>
                  <a:srgbClr val="9A472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2.總務處請廠商於課程或活動期間避免施工干擾</a:t>
            </a:r>
          </a:p>
          <a:p>
            <a:pPr algn="l">
              <a:lnSpc>
                <a:spcPts val="8040"/>
              </a:lnSpc>
            </a:pPr>
            <a:r>
              <a:rPr lang="en-US" sz="6700">
                <a:solidFill>
                  <a:srgbClr val="9A472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3.若有相關建議或需協調事項，請洽總務處，感謝~</a:t>
            </a:r>
          </a:p>
          <a:p>
            <a:pPr algn="ctr">
              <a:lnSpc>
                <a:spcPts val="8040"/>
              </a:lnSpc>
            </a:pPr>
          </a:p>
          <a:p>
            <a:pPr algn="l" marL="0" indent="0" lvl="0">
              <a:lnSpc>
                <a:spcPts val="8040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600101" y="7208108"/>
            <a:ext cx="4084968" cy="2993167"/>
          </a:xfrm>
          <a:custGeom>
            <a:avLst/>
            <a:gdLst/>
            <a:ahLst/>
            <a:cxnLst/>
            <a:rect r="r" b="b" t="t" l="l"/>
            <a:pathLst>
              <a:path h="2993167" w="4084968">
                <a:moveTo>
                  <a:pt x="0" y="0"/>
                </a:moveTo>
                <a:lnTo>
                  <a:pt x="4084968" y="0"/>
                </a:lnTo>
                <a:lnTo>
                  <a:pt x="4084968" y="2993168"/>
                </a:lnTo>
                <a:lnTo>
                  <a:pt x="0" y="299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B6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15019" y="-1958365"/>
            <a:ext cx="8857962" cy="14203730"/>
          </a:xfrm>
          <a:custGeom>
            <a:avLst/>
            <a:gdLst/>
            <a:ahLst/>
            <a:cxnLst/>
            <a:rect r="r" b="b" t="t" l="l"/>
            <a:pathLst>
              <a:path h="14203730" w="8857962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63806" y="3695700"/>
            <a:ext cx="8360389" cy="273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感謝聆聽</a:t>
            </a:r>
          </a:p>
          <a:p>
            <a:pPr algn="ctr" marL="0" indent="0" lvl="0">
              <a:lnSpc>
                <a:spcPts val="10199"/>
              </a:lnSpc>
              <a:spcBef>
                <a:spcPct val="0"/>
              </a:spcBef>
            </a:pPr>
            <a:r>
              <a:rPr lang="en-US" sz="8499">
                <a:solidFill>
                  <a:srgbClr val="468C4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謝謝指教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320666" y="6620544"/>
            <a:ext cx="5284471" cy="3872076"/>
          </a:xfrm>
          <a:custGeom>
            <a:avLst/>
            <a:gdLst/>
            <a:ahLst/>
            <a:cxnLst/>
            <a:rect r="r" b="b" t="t" l="l"/>
            <a:pathLst>
              <a:path h="3872076" w="5284471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37342" y="-915174"/>
            <a:ext cx="3060378" cy="3060378"/>
          </a:xfrm>
          <a:custGeom>
            <a:avLst/>
            <a:gdLst/>
            <a:ahLst/>
            <a:cxnLst/>
            <a:rect r="r" b="b" t="t" l="l"/>
            <a:pathLst>
              <a:path h="3060378" w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DAHHQHknmws</dc:identifier>
  <dcterms:modified xsi:type="dcterms:W3CDTF">2011-08-01T06:04:30Z</dcterms:modified>
  <cp:revision>1</cp:revision>
  <dc:title>新和國小115年木平台工程說明</dc:title>
</cp:coreProperties>
</file>